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9" r:id="rId5"/>
    <p:sldId id="257" r:id="rId6"/>
    <p:sldId id="271" r:id="rId7"/>
    <p:sldId id="272" r:id="rId8"/>
    <p:sldId id="262" r:id="rId9"/>
    <p:sldId id="256" r:id="rId10"/>
    <p:sldId id="260" r:id="rId11"/>
    <p:sldId id="27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F87DD-2F87-4B2A-8372-1F7A582A9753}" v="2" dt="2025-07-01T15:55:17.902"/>
    <p1510:client id="{FC62DC00-077D-FE56-9C54-79F03F1A5136}" v="243" dt="2025-07-02T11:47:56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Smith" userId="S::kay.smith@learningandwork.org.uk::e0ce392f-fcba-4503-a966-0ef9f6fdad33" providerId="AD" clId="Web-{FC62DC00-077D-FE56-9C54-79F03F1A5136}"/>
    <pc:docChg chg="addSld delSld modSld sldOrd">
      <pc:chgData name="Kay Smith" userId="S::kay.smith@learningandwork.org.uk::e0ce392f-fcba-4503-a966-0ef9f6fdad33" providerId="AD" clId="Web-{FC62DC00-077D-FE56-9C54-79F03F1A5136}" dt="2025-07-02T11:47:53.926" v="285" actId="20577"/>
      <pc:docMkLst>
        <pc:docMk/>
      </pc:docMkLst>
      <pc:sldChg chg="modSp">
        <pc:chgData name="Kay Smith" userId="S::kay.smith@learningandwork.org.uk::e0ce392f-fcba-4503-a966-0ef9f6fdad33" providerId="AD" clId="Web-{FC62DC00-077D-FE56-9C54-79F03F1A5136}" dt="2025-07-02T11:47:53.926" v="285" actId="20577"/>
        <pc:sldMkLst>
          <pc:docMk/>
          <pc:sldMk cId="1141687729" sldId="256"/>
        </pc:sldMkLst>
        <pc:spChg chg="mod">
          <ac:chgData name="Kay Smith" userId="S::kay.smith@learningandwork.org.uk::e0ce392f-fcba-4503-a966-0ef9f6fdad33" providerId="AD" clId="Web-{FC62DC00-077D-FE56-9C54-79F03F1A5136}" dt="2025-07-02T11:47:53.926" v="285" actId="20577"/>
          <ac:spMkLst>
            <pc:docMk/>
            <pc:sldMk cId="1141687729" sldId="256"/>
            <ac:spMk id="3" creationId="{709FD9F9-35DD-947E-4558-1C8E9770B026}"/>
          </ac:spMkLst>
        </pc:spChg>
      </pc:sldChg>
      <pc:sldChg chg="modSp">
        <pc:chgData name="Kay Smith" userId="S::kay.smith@learningandwork.org.uk::e0ce392f-fcba-4503-a966-0ef9f6fdad33" providerId="AD" clId="Web-{FC62DC00-077D-FE56-9C54-79F03F1A5136}" dt="2025-07-02T11:22:06.960" v="276" actId="20577"/>
        <pc:sldMkLst>
          <pc:docMk/>
          <pc:sldMk cId="927183576" sldId="257"/>
        </pc:sldMkLst>
        <pc:graphicFrameChg chg="mod modGraphic">
          <ac:chgData name="Kay Smith" userId="S::kay.smith@learningandwork.org.uk::e0ce392f-fcba-4503-a966-0ef9f6fdad33" providerId="AD" clId="Web-{FC62DC00-077D-FE56-9C54-79F03F1A5136}" dt="2025-07-02T11:22:06.960" v="276" actId="20577"/>
          <ac:graphicFrameMkLst>
            <pc:docMk/>
            <pc:sldMk cId="927183576" sldId="257"/>
            <ac:graphicFrameMk id="12" creationId="{6E3BAF56-ED34-4AC5-55C6-6D6B9129655B}"/>
          </ac:graphicFrameMkLst>
        </pc:graphicFrameChg>
      </pc:sldChg>
      <pc:sldChg chg="modSp">
        <pc:chgData name="Kay Smith" userId="S::kay.smith@learningandwork.org.uk::e0ce392f-fcba-4503-a966-0ef9f6fdad33" providerId="AD" clId="Web-{FC62DC00-077D-FE56-9C54-79F03F1A5136}" dt="2025-07-02T09:39:43.832" v="186" actId="14100"/>
        <pc:sldMkLst>
          <pc:docMk/>
          <pc:sldMk cId="2050373546" sldId="260"/>
        </pc:sldMkLst>
        <pc:picChg chg="mod">
          <ac:chgData name="Kay Smith" userId="S::kay.smith@learningandwork.org.uk::e0ce392f-fcba-4503-a966-0ef9f6fdad33" providerId="AD" clId="Web-{FC62DC00-077D-FE56-9C54-79F03F1A5136}" dt="2025-07-02T09:39:43.832" v="186" actId="14100"/>
          <ac:picMkLst>
            <pc:docMk/>
            <pc:sldMk cId="2050373546" sldId="260"/>
            <ac:picMk id="3" creationId="{ACB17FD6-0F67-53AB-9647-A6E4D46C5FD8}"/>
          </ac:picMkLst>
        </pc:picChg>
      </pc:sldChg>
      <pc:sldChg chg="del">
        <pc:chgData name="Kay Smith" userId="S::kay.smith@learningandwork.org.uk::e0ce392f-fcba-4503-a966-0ef9f6fdad33" providerId="AD" clId="Web-{FC62DC00-077D-FE56-9C54-79F03F1A5136}" dt="2025-07-02T08:23:15.425" v="9"/>
        <pc:sldMkLst>
          <pc:docMk/>
          <pc:sldMk cId="3903163106" sldId="261"/>
        </pc:sldMkLst>
      </pc:sldChg>
      <pc:sldChg chg="ord">
        <pc:chgData name="Kay Smith" userId="S::kay.smith@learningandwork.org.uk::e0ce392f-fcba-4503-a966-0ef9f6fdad33" providerId="AD" clId="Web-{FC62DC00-077D-FE56-9C54-79F03F1A5136}" dt="2025-07-02T08:21:51.454" v="1"/>
        <pc:sldMkLst>
          <pc:docMk/>
          <pc:sldMk cId="63846431" sldId="262"/>
        </pc:sldMkLst>
      </pc:sldChg>
      <pc:sldChg chg="delSp">
        <pc:chgData name="Kay Smith" userId="S::kay.smith@learningandwork.org.uk::e0ce392f-fcba-4503-a966-0ef9f6fdad33" providerId="AD" clId="Web-{FC62DC00-077D-FE56-9C54-79F03F1A5136}" dt="2025-07-02T10:54:29.187" v="268"/>
        <pc:sldMkLst>
          <pc:docMk/>
          <pc:sldMk cId="0" sldId="269"/>
        </pc:sldMkLst>
        <pc:picChg chg="del">
          <ac:chgData name="Kay Smith" userId="S::kay.smith@learningandwork.org.uk::e0ce392f-fcba-4503-a966-0ef9f6fdad33" providerId="AD" clId="Web-{FC62DC00-077D-FE56-9C54-79F03F1A5136}" dt="2025-07-02T10:54:29.187" v="268"/>
          <ac:picMkLst>
            <pc:docMk/>
            <pc:sldMk cId="0" sldId="269"/>
            <ac:picMk id="13" creationId="{471884A6-87AB-764F-C78B-B0C66E12395B}"/>
          </ac:picMkLst>
        </pc:picChg>
      </pc:sldChg>
      <pc:sldChg chg="addSp delSp modSp new mod ord setBg">
        <pc:chgData name="Kay Smith" userId="S::kay.smith@learningandwork.org.uk::e0ce392f-fcba-4503-a966-0ef9f6fdad33" providerId="AD" clId="Web-{FC62DC00-077D-FE56-9C54-79F03F1A5136}" dt="2025-07-02T11:24:03.168" v="279" actId="1076"/>
        <pc:sldMkLst>
          <pc:docMk/>
          <pc:sldMk cId="1694628656" sldId="271"/>
        </pc:sldMkLst>
        <pc:spChg chg="mo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2" creationId="{E3575AEC-F57B-5564-5108-9214216E2A31}"/>
          </ac:spMkLst>
        </pc:spChg>
        <pc:spChg chg="del mo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3" creationId="{770C64D6-8CB3-8030-FD79-4B4D405AA9BB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9" creationId="{BACC6370-2D7E-4714-9D71-7542949D7D5D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11" creationId="{256B2C21-A230-48C0-8DF1-C46611373C44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13" creationId="{3847E18C-932D-4C95-AABA-FEC7C9499AD7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15" creationId="{3150CB11-0C61-439E-910F-5787759E72A0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17" creationId="{43F8A58B-5155-44CE-A5FF-7647B47D0A7A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7:35.386" v="165"/>
          <ac:spMkLst>
            <pc:docMk/>
            <pc:sldMk cId="1694628656" sldId="271"/>
            <ac:spMk id="19" creationId="{443F2ACA-E6D6-4028-82DD-F03C262D5DE6}"/>
          </ac:spMkLst>
        </pc:spChg>
        <pc:graphicFrameChg chg="add mod modGraphic">
          <ac:chgData name="Kay Smith" userId="S::kay.smith@learningandwork.org.uk::e0ce392f-fcba-4503-a966-0ef9f6fdad33" providerId="AD" clId="Web-{FC62DC00-077D-FE56-9C54-79F03F1A5136}" dt="2025-07-02T11:24:03.168" v="279" actId="1076"/>
          <ac:graphicFrameMkLst>
            <pc:docMk/>
            <pc:sldMk cId="1694628656" sldId="271"/>
            <ac:graphicFrameMk id="5" creationId="{6FE8E159-3AE3-B56C-D825-66AAA10D1065}"/>
          </ac:graphicFrameMkLst>
        </pc:graphicFrameChg>
      </pc:sldChg>
      <pc:sldChg chg="addSp delSp modSp new mod ord setBg">
        <pc:chgData name="Kay Smith" userId="S::kay.smith@learningandwork.org.uk::e0ce392f-fcba-4503-a966-0ef9f6fdad33" providerId="AD" clId="Web-{FC62DC00-077D-FE56-9C54-79F03F1A5136}" dt="2025-07-02T10:20:08.917" v="267" actId="20577"/>
        <pc:sldMkLst>
          <pc:docMk/>
          <pc:sldMk cId="96539172" sldId="272"/>
        </pc:sldMkLst>
        <pc:spChg chg="mo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2" creationId="{B65DA4B6-22B6-183F-4901-B9DA6A72ECEC}"/>
          </ac:spMkLst>
        </pc:spChg>
        <pc:spChg chg="del mo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3" creationId="{237189B5-F30A-C6AB-3872-D77EDFA3D135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9" creationId="{BACC6370-2D7E-4714-9D71-7542949D7D5D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11" creationId="{256B2C21-A230-48C0-8DF1-C46611373C44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13" creationId="{3847E18C-932D-4C95-AABA-FEC7C9499AD7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15" creationId="{3150CB11-0C61-439E-910F-5787759E72A0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17" creationId="{43F8A58B-5155-44CE-A5FF-7647B47D0A7A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09:28:11.356" v="177"/>
          <ac:spMkLst>
            <pc:docMk/>
            <pc:sldMk cId="96539172" sldId="272"/>
            <ac:spMk id="19" creationId="{443F2ACA-E6D6-4028-82DD-F03C262D5DE6}"/>
          </ac:spMkLst>
        </pc:spChg>
        <pc:graphicFrameChg chg="add modGraphic">
          <ac:chgData name="Kay Smith" userId="S::kay.smith@learningandwork.org.uk::e0ce392f-fcba-4503-a966-0ef9f6fdad33" providerId="AD" clId="Web-{FC62DC00-077D-FE56-9C54-79F03F1A5136}" dt="2025-07-02T10:20:08.917" v="267" actId="20577"/>
          <ac:graphicFrameMkLst>
            <pc:docMk/>
            <pc:sldMk cId="96539172" sldId="272"/>
            <ac:graphicFrameMk id="5" creationId="{21849FF3-0C1E-6D47-4549-EA77CDD34F00}"/>
          </ac:graphicFrameMkLst>
        </pc:graphicFrameChg>
      </pc:sldChg>
      <pc:sldChg chg="addSp delSp modSp new mod setBg">
        <pc:chgData name="Kay Smith" userId="S::kay.smith@learningandwork.org.uk::e0ce392f-fcba-4503-a966-0ef9f6fdad33" providerId="AD" clId="Web-{FC62DC00-077D-FE56-9C54-79F03F1A5136}" dt="2025-07-02T10:05:38.590" v="229"/>
        <pc:sldMkLst>
          <pc:docMk/>
          <pc:sldMk cId="1199067423" sldId="273"/>
        </pc:sldMkLst>
        <pc:spChg chg="mod">
          <ac:chgData name="Kay Smith" userId="S::kay.smith@learningandwork.org.uk::e0ce392f-fcba-4503-a966-0ef9f6fdad33" providerId="AD" clId="Web-{FC62DC00-077D-FE56-9C54-79F03F1A5136}" dt="2025-07-02T10:05:38.590" v="229"/>
          <ac:spMkLst>
            <pc:docMk/>
            <pc:sldMk cId="1199067423" sldId="273"/>
            <ac:spMk id="2" creationId="{11D2025D-6495-B63A-0AED-4F00017834A4}"/>
          </ac:spMkLst>
        </pc:spChg>
        <pc:spChg chg="del mod">
          <ac:chgData name="Kay Smith" userId="S::kay.smith@learningandwork.org.uk::e0ce392f-fcba-4503-a966-0ef9f6fdad33" providerId="AD" clId="Web-{FC62DC00-077D-FE56-9C54-79F03F1A5136}" dt="2025-07-02T10:02:46.709" v="190"/>
          <ac:spMkLst>
            <pc:docMk/>
            <pc:sldMk cId="1199067423" sldId="273"/>
            <ac:spMk id="3" creationId="{E2007FCA-EEFA-C37E-3DC6-F251B89FD136}"/>
          </ac:spMkLst>
        </pc:spChg>
        <pc:spChg chg="add del mod">
          <ac:chgData name="Kay Smith" userId="S::kay.smith@learningandwork.org.uk::e0ce392f-fcba-4503-a966-0ef9f6fdad33" providerId="AD" clId="Web-{FC62DC00-077D-FE56-9C54-79F03F1A5136}" dt="2025-07-02T10:05:38.590" v="229"/>
          <ac:spMkLst>
            <pc:docMk/>
            <pc:sldMk cId="1199067423" sldId="273"/>
            <ac:spMk id="5" creationId="{E74EABD0-F50E-3F75-6553-5E7AFFE04343}"/>
          </ac:spMkLst>
        </pc:spChg>
        <pc:spChg chg="add mod">
          <ac:chgData name="Kay Smith" userId="S::kay.smith@learningandwork.org.uk::e0ce392f-fcba-4503-a966-0ef9f6fdad33" providerId="AD" clId="Web-{FC62DC00-077D-FE56-9C54-79F03F1A5136}" dt="2025-07-02T10:04:07.274" v="201" actId="20577"/>
          <ac:spMkLst>
            <pc:docMk/>
            <pc:sldMk cId="1199067423" sldId="273"/>
            <ac:spMk id="6" creationId="{E2007FCA-EEFA-C37E-3DC6-F251B89FD136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25.902" v="226"/>
          <ac:spMkLst>
            <pc:docMk/>
            <pc:sldMk cId="1199067423" sldId="273"/>
            <ac:spMk id="12" creationId="{BACC6370-2D7E-4714-9D71-7542949D7D5D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25.902" v="226"/>
          <ac:spMkLst>
            <pc:docMk/>
            <pc:sldMk cId="1199067423" sldId="273"/>
            <ac:spMk id="14" creationId="{F68B3F68-107C-434F-AA38-110D5EA91B85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25.902" v="226"/>
          <ac:spMkLst>
            <pc:docMk/>
            <pc:sldMk cId="1199067423" sldId="273"/>
            <ac:spMk id="16" creationId="{AAD0DBB9-1A4B-4391-81D4-CB19F9AB918A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25.902" v="226"/>
          <ac:spMkLst>
            <pc:docMk/>
            <pc:sldMk cId="1199067423" sldId="273"/>
            <ac:spMk id="18" creationId="{063BBA22-50EA-4C4D-BE05-F1CE4E63AA56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10:05:38.590" v="229"/>
          <ac:spMkLst>
            <pc:docMk/>
            <pc:sldMk cId="1199067423" sldId="273"/>
            <ac:spMk id="19" creationId="{D5B0017B-2ECA-49AF-B397-DC140825DF8D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38.558" v="228"/>
          <ac:spMkLst>
            <pc:docMk/>
            <pc:sldMk cId="1199067423" sldId="273"/>
            <ac:spMk id="20" creationId="{BACC6370-2D7E-4714-9D71-7542949D7D5D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38.558" v="228"/>
          <ac:spMkLst>
            <pc:docMk/>
            <pc:sldMk cId="1199067423" sldId="273"/>
            <ac:spMk id="21" creationId="{F68B3F68-107C-434F-AA38-110D5EA91B85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38.558" v="228"/>
          <ac:spMkLst>
            <pc:docMk/>
            <pc:sldMk cId="1199067423" sldId="273"/>
            <ac:spMk id="22" creationId="{AAD0DBB9-1A4B-4391-81D4-CB19F9AB918A}"/>
          </ac:spMkLst>
        </pc:spChg>
        <pc:spChg chg="add del">
          <ac:chgData name="Kay Smith" userId="S::kay.smith@learningandwork.org.uk::e0ce392f-fcba-4503-a966-0ef9f6fdad33" providerId="AD" clId="Web-{FC62DC00-077D-FE56-9C54-79F03F1A5136}" dt="2025-07-02T10:05:38.558" v="228"/>
          <ac:spMkLst>
            <pc:docMk/>
            <pc:sldMk cId="1199067423" sldId="273"/>
            <ac:spMk id="23" creationId="{063BBA22-50EA-4C4D-BE05-F1CE4E63AA56}"/>
          </ac:spMkLst>
        </pc:spChg>
        <pc:spChg chg="add">
          <ac:chgData name="Kay Smith" userId="S::kay.smith@learningandwork.org.uk::e0ce392f-fcba-4503-a966-0ef9f6fdad33" providerId="AD" clId="Web-{FC62DC00-077D-FE56-9C54-79F03F1A5136}" dt="2025-07-02T10:05:38.590" v="229"/>
          <ac:spMkLst>
            <pc:docMk/>
            <pc:sldMk cId="1199067423" sldId="273"/>
            <ac:spMk id="26" creationId="{56E9B3E6-E277-4D68-BA48-9CB43FFBD6E2}"/>
          </ac:spMkLst>
        </pc:spChg>
        <pc:grpChg chg="add">
          <ac:chgData name="Kay Smith" userId="S::kay.smith@learningandwork.org.uk::e0ce392f-fcba-4503-a966-0ef9f6fdad33" providerId="AD" clId="Web-{FC62DC00-077D-FE56-9C54-79F03F1A5136}" dt="2025-07-02T10:05:38.590" v="229"/>
          <ac:grpSpMkLst>
            <pc:docMk/>
            <pc:sldMk cId="1199067423" sldId="273"/>
            <ac:grpSpMk id="27" creationId="{AE1C45F0-260A-458C-96ED-C1F6D2151219}"/>
          </ac:grpSpMkLst>
        </pc:grpChg>
        <pc:graphicFrameChg chg="add del">
          <ac:chgData name="Kay Smith" userId="S::kay.smith@learningandwork.org.uk::e0ce392f-fcba-4503-a966-0ef9f6fdad33" providerId="AD" clId="Web-{FC62DC00-077D-FE56-9C54-79F03F1A5136}" dt="2025-07-02T10:05:25.902" v="226"/>
          <ac:graphicFrameMkLst>
            <pc:docMk/>
            <pc:sldMk cId="1199067423" sldId="273"/>
            <ac:graphicFrameMk id="8" creationId="{626A5427-C26C-6F88-52E2-33C7658816B2}"/>
          </ac:graphicFrameMkLst>
        </pc:graphicFrameChg>
        <pc:graphicFrameChg chg="add del">
          <ac:chgData name="Kay Smith" userId="S::kay.smith@learningandwork.org.uk::e0ce392f-fcba-4503-a966-0ef9f6fdad33" providerId="AD" clId="Web-{FC62DC00-077D-FE56-9C54-79F03F1A5136}" dt="2025-07-02T10:05:38.558" v="228"/>
          <ac:graphicFrameMkLst>
            <pc:docMk/>
            <pc:sldMk cId="1199067423" sldId="273"/>
            <ac:graphicFrameMk id="24" creationId="{E8BB9235-A2A6-0C74-EFE0-BBDB3181F103}"/>
          </ac:graphicFrameMkLst>
        </pc:graphicFrameChg>
        <pc:graphicFrameChg chg="add">
          <ac:chgData name="Kay Smith" userId="S::kay.smith@learningandwork.org.uk::e0ce392f-fcba-4503-a966-0ef9f6fdad33" providerId="AD" clId="Web-{FC62DC00-077D-FE56-9C54-79F03F1A5136}" dt="2025-07-02T10:05:38.590" v="229"/>
          <ac:graphicFrameMkLst>
            <pc:docMk/>
            <pc:sldMk cId="1199067423" sldId="273"/>
            <ac:graphicFrameMk id="30" creationId="{053E33A5-DBA9-D4EB-895B-ABE251E886DC}"/>
          </ac:graphicFrameMkLst>
        </pc:graphicFrameChg>
        <pc:cxnChg chg="add">
          <ac:chgData name="Kay Smith" userId="S::kay.smith@learningandwork.org.uk::e0ce392f-fcba-4503-a966-0ef9f6fdad33" providerId="AD" clId="Web-{FC62DC00-077D-FE56-9C54-79F03F1A5136}" dt="2025-07-02T10:05:38.590" v="229"/>
          <ac:cxnSpMkLst>
            <pc:docMk/>
            <pc:sldMk cId="1199067423" sldId="273"/>
            <ac:cxnSpMk id="29" creationId="{6CF1BAF6-AD41-4082-B212-8A1F9A2E8779}"/>
          </ac:cxnSpMkLst>
        </pc:cxnChg>
      </pc:sldChg>
    </pc:docChg>
  </pc:docChgLst>
  <pc:docChgLst>
    <pc:chgData name="Nisha Patel" userId="76b2c7df-a248-4ec5-9a4f-98d0a1601b26" providerId="ADAL" clId="{369F87DD-2F87-4B2A-8372-1F7A582A9753}"/>
    <pc:docChg chg="custSel addSld modSld">
      <pc:chgData name="Nisha Patel" userId="76b2c7df-a248-4ec5-9a4f-98d0a1601b26" providerId="ADAL" clId="{369F87DD-2F87-4B2A-8372-1F7A582A9753}" dt="2025-07-01T15:55:54.390" v="32" actId="1076"/>
      <pc:docMkLst>
        <pc:docMk/>
      </pc:docMkLst>
      <pc:sldChg chg="addSp delSp modSp new mod setBg">
        <pc:chgData name="Nisha Patel" userId="76b2c7df-a248-4ec5-9a4f-98d0a1601b26" providerId="ADAL" clId="{369F87DD-2F87-4B2A-8372-1F7A582A9753}" dt="2025-07-01T15:55:54.390" v="32" actId="1076"/>
        <pc:sldMkLst>
          <pc:docMk/>
          <pc:sldMk cId="2041059457" sldId="270"/>
        </pc:sldMkLst>
        <pc:spChg chg="del">
          <ac:chgData name="Nisha Patel" userId="76b2c7df-a248-4ec5-9a4f-98d0a1601b26" providerId="ADAL" clId="{369F87DD-2F87-4B2A-8372-1F7A582A9753}" dt="2025-07-01T15:55:07.586" v="2" actId="478"/>
          <ac:spMkLst>
            <pc:docMk/>
            <pc:sldMk cId="2041059457" sldId="270"/>
            <ac:spMk id="2" creationId="{8614867E-DF78-B742-BC3B-E667660BBC7A}"/>
          </ac:spMkLst>
        </pc:spChg>
        <pc:spChg chg="del">
          <ac:chgData name="Nisha Patel" userId="76b2c7df-a248-4ec5-9a4f-98d0a1601b26" providerId="ADAL" clId="{369F87DD-2F87-4B2A-8372-1F7A582A9753}" dt="2025-07-01T15:55:05.934" v="1" actId="478"/>
          <ac:spMkLst>
            <pc:docMk/>
            <pc:sldMk cId="2041059457" sldId="270"/>
            <ac:spMk id="3" creationId="{87A93DFB-6819-DBA1-10CC-30EF09C5DC3F}"/>
          </ac:spMkLst>
        </pc:spChg>
        <pc:spChg chg="add mod">
          <ac:chgData name="Nisha Patel" userId="76b2c7df-a248-4ec5-9a4f-98d0a1601b26" providerId="ADAL" clId="{369F87DD-2F87-4B2A-8372-1F7A582A9753}" dt="2025-07-01T15:55:52.934" v="31" actId="1076"/>
          <ac:spMkLst>
            <pc:docMk/>
            <pc:sldMk cId="2041059457" sldId="270"/>
            <ac:spMk id="4" creationId="{19A7EF65-8283-B5F3-58D6-0EABC7EF75AE}"/>
          </ac:spMkLst>
        </pc:spChg>
        <pc:spChg chg="add mod">
          <ac:chgData name="Nisha Patel" userId="76b2c7df-a248-4ec5-9a4f-98d0a1601b26" providerId="ADAL" clId="{369F87DD-2F87-4B2A-8372-1F7A582A9753}" dt="2025-07-01T15:55:10.957" v="3"/>
          <ac:spMkLst>
            <pc:docMk/>
            <pc:sldMk cId="2041059457" sldId="270"/>
            <ac:spMk id="5" creationId="{EBC5F24D-CA22-D582-B681-2039B06D0D51}"/>
          </ac:spMkLst>
        </pc:spChg>
        <pc:picChg chg="add mod">
          <ac:chgData name="Nisha Patel" userId="76b2c7df-a248-4ec5-9a4f-98d0a1601b26" providerId="ADAL" clId="{369F87DD-2F87-4B2A-8372-1F7A582A9753}" dt="2025-07-01T15:55:54.390" v="32" actId="1076"/>
          <ac:picMkLst>
            <pc:docMk/>
            <pc:sldMk cId="2041059457" sldId="270"/>
            <ac:picMk id="6" creationId="{1FA54419-B760-4CBA-2659-6BCCC45573C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0245B-6608-4510-B0E3-FAB11442604C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237C683-E4F7-4AEE-B8E7-8BDE46CB9B88}">
      <dgm:prSet/>
      <dgm:spPr>
        <a:solidFill>
          <a:schemeClr val="accent2"/>
        </a:solidFill>
      </dgm:spPr>
      <dgm:t>
        <a:bodyPr/>
        <a:lstStyle/>
        <a:p>
          <a:r>
            <a:rPr lang="en-US">
              <a:latin typeface="Raleway"/>
            </a:rPr>
            <a:t>Inspire! Awards case studies</a:t>
          </a:r>
        </a:p>
      </dgm:t>
    </dgm:pt>
    <dgm:pt modelId="{7E1A7414-AF3A-4F29-94CC-628AEF8B1CB8}" type="parTrans" cxnId="{29FD989A-AE36-40B6-BD66-92F8616618A1}">
      <dgm:prSet/>
      <dgm:spPr/>
      <dgm:t>
        <a:bodyPr/>
        <a:lstStyle/>
        <a:p>
          <a:endParaRPr lang="en-US"/>
        </a:p>
      </dgm:t>
    </dgm:pt>
    <dgm:pt modelId="{51C562C0-A03C-441B-914C-13FB3A7D19B6}" type="sibTrans" cxnId="{29FD989A-AE36-40B6-BD66-92F8616618A1}">
      <dgm:prSet/>
      <dgm:spPr/>
      <dgm:t>
        <a:bodyPr/>
        <a:lstStyle/>
        <a:p>
          <a:endParaRPr lang="en-US"/>
        </a:p>
      </dgm:t>
    </dgm:pt>
    <dgm:pt modelId="{2A93E2E1-9541-4C13-805D-DFFAE71A03B3}">
      <dgm:prSet/>
      <dgm:spPr>
        <a:solidFill>
          <a:schemeClr val="accent2"/>
        </a:solidFill>
      </dgm:spPr>
      <dgm:t>
        <a:bodyPr/>
        <a:lstStyle/>
        <a:p>
          <a:r>
            <a:rPr lang="en-GB">
              <a:latin typeface="Raleway"/>
            </a:rPr>
            <a:t>Post covid report for Welsh Government 2021</a:t>
          </a:r>
          <a:endParaRPr lang="en-US">
            <a:latin typeface="Raleway" pitchFamily="2" charset="0"/>
          </a:endParaRPr>
        </a:p>
      </dgm:t>
    </dgm:pt>
    <dgm:pt modelId="{3EF8C896-5AD3-45B7-8FA9-23F2D58ED341}" type="parTrans" cxnId="{140BBE5E-0512-4FA9-9084-E312200E2C04}">
      <dgm:prSet/>
      <dgm:spPr/>
      <dgm:t>
        <a:bodyPr/>
        <a:lstStyle/>
        <a:p>
          <a:endParaRPr lang="en-US"/>
        </a:p>
      </dgm:t>
    </dgm:pt>
    <dgm:pt modelId="{654A8119-47DF-4F65-998C-901DF75B59C3}" type="sibTrans" cxnId="{140BBE5E-0512-4FA9-9084-E312200E2C04}">
      <dgm:prSet/>
      <dgm:spPr/>
      <dgm:t>
        <a:bodyPr/>
        <a:lstStyle/>
        <a:p>
          <a:endParaRPr lang="en-US"/>
        </a:p>
      </dgm:t>
    </dgm:pt>
    <dgm:pt modelId="{24A59CE5-F958-4624-8DEB-F0840FB0FADF}">
      <dgm:prSet/>
      <dgm:spPr/>
      <dgm:t>
        <a:bodyPr/>
        <a:lstStyle/>
        <a:p>
          <a:endParaRPr lang="en-US"/>
        </a:p>
      </dgm:t>
    </dgm:pt>
    <dgm:pt modelId="{4D753109-7FB8-43C5-BD62-D89A6240BC8F}" type="parTrans" cxnId="{2780C4F7-79D0-4C70-A40A-58F3553EAE44}">
      <dgm:prSet/>
      <dgm:spPr/>
      <dgm:t>
        <a:bodyPr/>
        <a:lstStyle/>
        <a:p>
          <a:endParaRPr lang="en-US"/>
        </a:p>
      </dgm:t>
    </dgm:pt>
    <dgm:pt modelId="{45F4D7AA-F41E-4E48-87D7-F27F0899970D}" type="sibTrans" cxnId="{2780C4F7-79D0-4C70-A40A-58F3553EAE44}">
      <dgm:prSet/>
      <dgm:spPr/>
      <dgm:t>
        <a:bodyPr/>
        <a:lstStyle/>
        <a:p>
          <a:endParaRPr lang="en-US"/>
        </a:p>
      </dgm:t>
    </dgm:pt>
    <dgm:pt modelId="{A9134306-C9D1-4495-8979-8DB08D8BD7A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>
              <a:latin typeface="Raleway"/>
            </a:rPr>
            <a:t>NIACE inquiry into Family Learning 2012</a:t>
          </a:r>
          <a:endParaRPr lang="en-US">
            <a:latin typeface="Raleway" pitchFamily="2" charset="0"/>
          </a:endParaRPr>
        </a:p>
      </dgm:t>
    </dgm:pt>
    <dgm:pt modelId="{C6518C13-1F56-4800-86A2-8C1A28D94411}" type="parTrans" cxnId="{372BA5F0-077B-4BF6-AC00-32FA17902DA9}">
      <dgm:prSet/>
      <dgm:spPr/>
      <dgm:t>
        <a:bodyPr/>
        <a:lstStyle/>
        <a:p>
          <a:endParaRPr lang="en-GB"/>
        </a:p>
      </dgm:t>
    </dgm:pt>
    <dgm:pt modelId="{C52F17C8-9C88-4DF0-90E3-5AABBB8F7022}" type="sibTrans" cxnId="{372BA5F0-077B-4BF6-AC00-32FA17902DA9}">
      <dgm:prSet/>
      <dgm:spPr/>
      <dgm:t>
        <a:bodyPr/>
        <a:lstStyle/>
        <a:p>
          <a:endParaRPr lang="en-GB"/>
        </a:p>
      </dgm:t>
    </dgm:pt>
    <dgm:pt modelId="{BBD536D2-3608-436F-A88A-9BCD4ECE2D9C}" type="pres">
      <dgm:prSet presAssocID="{B490245B-6608-4510-B0E3-FAB11442604C}" presName="linear" presStyleCnt="0">
        <dgm:presLayoutVars>
          <dgm:animLvl val="lvl"/>
          <dgm:resizeHandles val="exact"/>
        </dgm:presLayoutVars>
      </dgm:prSet>
      <dgm:spPr/>
    </dgm:pt>
    <dgm:pt modelId="{4E8F3FA8-8C31-4AC0-A69F-0F0F1843F882}" type="pres">
      <dgm:prSet presAssocID="{A9134306-C9D1-4495-8979-8DB08D8BD7A0}" presName="parentText" presStyleLbl="node1" presStyleIdx="0" presStyleCnt="3" custLinFactNeighborX="244" custLinFactNeighborY="-2781">
        <dgm:presLayoutVars>
          <dgm:chMax val="0"/>
          <dgm:bulletEnabled val="1"/>
        </dgm:presLayoutVars>
      </dgm:prSet>
      <dgm:spPr/>
    </dgm:pt>
    <dgm:pt modelId="{C201A2C9-2006-48FC-99C2-E9F2EAA20CDE}" type="pres">
      <dgm:prSet presAssocID="{C52F17C8-9C88-4DF0-90E3-5AABBB8F7022}" presName="spacer" presStyleCnt="0"/>
      <dgm:spPr/>
    </dgm:pt>
    <dgm:pt modelId="{ADC2C7B1-D64F-4C13-9EC5-5CC50A56B2EA}" type="pres">
      <dgm:prSet presAssocID="{A237C683-E4F7-4AEE-B8E7-8BDE46CB9B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4555A4-78AC-48C2-865D-2FCAEF7DE7EE}" type="pres">
      <dgm:prSet presAssocID="{51C562C0-A03C-441B-914C-13FB3A7D19B6}" presName="spacer" presStyleCnt="0"/>
      <dgm:spPr/>
    </dgm:pt>
    <dgm:pt modelId="{2CF98F51-B911-4F2F-8D5A-7F41BCD840EC}" type="pres">
      <dgm:prSet presAssocID="{2A93E2E1-9541-4C13-805D-DFFAE71A03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193AF7-22EC-492E-ACB8-76547042F432}" type="pres">
      <dgm:prSet presAssocID="{2A93E2E1-9541-4C13-805D-DFFAE71A03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260E018-8A4D-4EDE-BEAE-3FD03AC0010F}" type="presOf" srcId="{24A59CE5-F958-4624-8DEB-F0840FB0FADF}" destId="{6A193AF7-22EC-492E-ACB8-76547042F432}" srcOrd="0" destOrd="0" presId="urn:microsoft.com/office/officeart/2005/8/layout/vList2"/>
    <dgm:cxn modelId="{523B4120-971F-43F4-9B79-1B940A0A6948}" type="presOf" srcId="{A9134306-C9D1-4495-8979-8DB08D8BD7A0}" destId="{4E8F3FA8-8C31-4AC0-A69F-0F0F1843F882}" srcOrd="0" destOrd="0" presId="urn:microsoft.com/office/officeart/2005/8/layout/vList2"/>
    <dgm:cxn modelId="{140BBE5E-0512-4FA9-9084-E312200E2C04}" srcId="{B490245B-6608-4510-B0E3-FAB11442604C}" destId="{2A93E2E1-9541-4C13-805D-DFFAE71A03B3}" srcOrd="2" destOrd="0" parTransId="{3EF8C896-5AD3-45B7-8FA9-23F2D58ED341}" sibTransId="{654A8119-47DF-4F65-998C-901DF75B59C3}"/>
    <dgm:cxn modelId="{C18A7857-A87C-44A1-80E0-96DC67E12E68}" type="presOf" srcId="{B490245B-6608-4510-B0E3-FAB11442604C}" destId="{BBD536D2-3608-436F-A88A-9BCD4ECE2D9C}" srcOrd="0" destOrd="0" presId="urn:microsoft.com/office/officeart/2005/8/layout/vList2"/>
    <dgm:cxn modelId="{A83B0C94-C06D-40BF-A6CC-CEBAAF7A8746}" type="presOf" srcId="{A237C683-E4F7-4AEE-B8E7-8BDE46CB9B88}" destId="{ADC2C7B1-D64F-4C13-9EC5-5CC50A56B2EA}" srcOrd="0" destOrd="0" presId="urn:microsoft.com/office/officeart/2005/8/layout/vList2"/>
    <dgm:cxn modelId="{29FD989A-AE36-40B6-BD66-92F8616618A1}" srcId="{B490245B-6608-4510-B0E3-FAB11442604C}" destId="{A237C683-E4F7-4AEE-B8E7-8BDE46CB9B88}" srcOrd="1" destOrd="0" parTransId="{7E1A7414-AF3A-4F29-94CC-628AEF8B1CB8}" sibTransId="{51C562C0-A03C-441B-914C-13FB3A7D19B6}"/>
    <dgm:cxn modelId="{D2D1B1EE-556E-413A-8BE6-AE7615F572B3}" type="presOf" srcId="{2A93E2E1-9541-4C13-805D-DFFAE71A03B3}" destId="{2CF98F51-B911-4F2F-8D5A-7F41BCD840EC}" srcOrd="0" destOrd="0" presId="urn:microsoft.com/office/officeart/2005/8/layout/vList2"/>
    <dgm:cxn modelId="{372BA5F0-077B-4BF6-AC00-32FA17902DA9}" srcId="{B490245B-6608-4510-B0E3-FAB11442604C}" destId="{A9134306-C9D1-4495-8979-8DB08D8BD7A0}" srcOrd="0" destOrd="0" parTransId="{C6518C13-1F56-4800-86A2-8C1A28D94411}" sibTransId="{C52F17C8-9C88-4DF0-90E3-5AABBB8F7022}"/>
    <dgm:cxn modelId="{2780C4F7-79D0-4C70-A40A-58F3553EAE44}" srcId="{2A93E2E1-9541-4C13-805D-DFFAE71A03B3}" destId="{24A59CE5-F958-4624-8DEB-F0840FB0FADF}" srcOrd="0" destOrd="0" parTransId="{4D753109-7FB8-43C5-BD62-D89A6240BC8F}" sibTransId="{45F4D7AA-F41E-4E48-87D7-F27F0899970D}"/>
    <dgm:cxn modelId="{2453BC3D-3F36-4A22-ACB0-AA46FFF57746}" type="presParOf" srcId="{BBD536D2-3608-436F-A88A-9BCD4ECE2D9C}" destId="{4E8F3FA8-8C31-4AC0-A69F-0F0F1843F882}" srcOrd="0" destOrd="0" presId="urn:microsoft.com/office/officeart/2005/8/layout/vList2"/>
    <dgm:cxn modelId="{D4CB8762-C393-4C0C-961B-8B27E9C3AE20}" type="presParOf" srcId="{BBD536D2-3608-436F-A88A-9BCD4ECE2D9C}" destId="{C201A2C9-2006-48FC-99C2-E9F2EAA20CDE}" srcOrd="1" destOrd="0" presId="urn:microsoft.com/office/officeart/2005/8/layout/vList2"/>
    <dgm:cxn modelId="{8A21B126-D275-4AF6-8D2F-E490F8EDC6FE}" type="presParOf" srcId="{BBD536D2-3608-436F-A88A-9BCD4ECE2D9C}" destId="{ADC2C7B1-D64F-4C13-9EC5-5CC50A56B2EA}" srcOrd="2" destOrd="0" presId="urn:microsoft.com/office/officeart/2005/8/layout/vList2"/>
    <dgm:cxn modelId="{6FD10ADE-3320-4215-8701-9BBCDBA6A24E}" type="presParOf" srcId="{BBD536D2-3608-436F-A88A-9BCD4ECE2D9C}" destId="{264555A4-78AC-48C2-865D-2FCAEF7DE7EE}" srcOrd="3" destOrd="0" presId="urn:microsoft.com/office/officeart/2005/8/layout/vList2"/>
    <dgm:cxn modelId="{DFEAD0D8-CEE6-4520-8EFB-93D9CE1DD741}" type="presParOf" srcId="{BBD536D2-3608-436F-A88A-9BCD4ECE2D9C}" destId="{2CF98F51-B911-4F2F-8D5A-7F41BCD840EC}" srcOrd="4" destOrd="0" presId="urn:microsoft.com/office/officeart/2005/8/layout/vList2"/>
    <dgm:cxn modelId="{1D27BBC3-CC8E-4D74-9FFF-4481D6236F03}" type="presParOf" srcId="{BBD536D2-3608-436F-A88A-9BCD4ECE2D9C}" destId="{6A193AF7-22EC-492E-ACB8-76547042F43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2C8C5-9958-4905-BC03-306026969AB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A756CF-741D-4AA6-9808-2F9D53598A7A}">
      <dgm:prSet/>
      <dgm:spPr/>
      <dgm:t>
        <a:bodyPr/>
        <a:lstStyle/>
        <a:p>
          <a:r>
            <a:rPr lang="en-US"/>
            <a:t>Family learning should be a key element of adult learning and skills strategies to improve employability and essential skills. </a:t>
          </a:r>
        </a:p>
      </dgm:t>
    </dgm:pt>
    <dgm:pt modelId="{C80EF3EE-61FE-4C2D-A645-99D8D0DBB572}" type="parTrans" cxnId="{BCD68874-DB3B-4C45-9C26-EC9C11192559}">
      <dgm:prSet/>
      <dgm:spPr/>
      <dgm:t>
        <a:bodyPr/>
        <a:lstStyle/>
        <a:p>
          <a:endParaRPr lang="en-US"/>
        </a:p>
      </dgm:t>
    </dgm:pt>
    <dgm:pt modelId="{1EBB70F1-8EC0-4C8A-8370-3532C864C109}" type="sibTrans" cxnId="{BCD68874-DB3B-4C45-9C26-EC9C11192559}">
      <dgm:prSet/>
      <dgm:spPr/>
      <dgm:t>
        <a:bodyPr/>
        <a:lstStyle/>
        <a:p>
          <a:endParaRPr lang="en-US"/>
        </a:p>
      </dgm:t>
    </dgm:pt>
    <dgm:pt modelId="{EB22A278-0AA9-449B-B481-C4B7D36CD9F8}">
      <dgm:prSet/>
      <dgm:spPr/>
      <dgm:t>
        <a:bodyPr/>
        <a:lstStyle/>
        <a:p>
          <a:r>
            <a:rPr lang="en-US"/>
            <a:t>Family learning should be integral to school strategies to raise children’s attainment.</a:t>
          </a:r>
        </a:p>
      </dgm:t>
    </dgm:pt>
    <dgm:pt modelId="{7ACC6043-F26E-4F58-B6F3-BD4F3EE5AC71}" type="parTrans" cxnId="{0B454EB9-768D-4429-9254-FAE8F0D465D8}">
      <dgm:prSet/>
      <dgm:spPr/>
      <dgm:t>
        <a:bodyPr/>
        <a:lstStyle/>
        <a:p>
          <a:endParaRPr lang="en-US"/>
        </a:p>
      </dgm:t>
    </dgm:pt>
    <dgm:pt modelId="{AD8CB414-AF95-41AD-9D06-9078274395D4}" type="sibTrans" cxnId="{0B454EB9-768D-4429-9254-FAE8F0D465D8}">
      <dgm:prSet/>
      <dgm:spPr/>
      <dgm:t>
        <a:bodyPr/>
        <a:lstStyle/>
        <a:p>
          <a:endParaRPr lang="en-US"/>
        </a:p>
      </dgm:t>
    </dgm:pt>
    <dgm:pt modelId="{E2957F33-EFCE-4839-B550-3381F06B64B9}">
      <dgm:prSet/>
      <dgm:spPr/>
      <dgm:t>
        <a:bodyPr/>
        <a:lstStyle/>
        <a:p>
          <a:r>
            <a:rPr lang="en-US"/>
            <a:t>Despite some excellent and developing practice family learning provision was patchy across Wales and lacks a robust funding base</a:t>
          </a:r>
          <a:r>
            <a:rPr lang="en-US">
              <a:latin typeface="Aptos Display" panose="02110004020202020204"/>
            </a:rPr>
            <a:t>.</a:t>
          </a:r>
          <a:endParaRPr lang="en-US"/>
        </a:p>
      </dgm:t>
    </dgm:pt>
    <dgm:pt modelId="{8C63F9AF-C3DA-4A3C-BA67-A448E0EA796B}" type="parTrans" cxnId="{92110314-C096-4991-80FC-51C1813DDF46}">
      <dgm:prSet/>
      <dgm:spPr/>
      <dgm:t>
        <a:bodyPr/>
        <a:lstStyle/>
        <a:p>
          <a:endParaRPr lang="en-US"/>
        </a:p>
      </dgm:t>
    </dgm:pt>
    <dgm:pt modelId="{570F290A-A167-48F1-AAE7-DA49382D577C}" type="sibTrans" cxnId="{92110314-C096-4991-80FC-51C1813DDF46}">
      <dgm:prSet/>
      <dgm:spPr/>
      <dgm:t>
        <a:bodyPr/>
        <a:lstStyle/>
        <a:p>
          <a:endParaRPr lang="en-US"/>
        </a:p>
      </dgm:t>
    </dgm:pt>
    <dgm:pt modelId="{CD965AA4-3A14-4081-B3B4-1743840567C2}" type="pres">
      <dgm:prSet presAssocID="{F0F2C8C5-9958-4905-BC03-306026969AB6}" presName="linear" presStyleCnt="0">
        <dgm:presLayoutVars>
          <dgm:animLvl val="lvl"/>
          <dgm:resizeHandles val="exact"/>
        </dgm:presLayoutVars>
      </dgm:prSet>
      <dgm:spPr/>
    </dgm:pt>
    <dgm:pt modelId="{3A9B61BD-CC2F-4287-A8D8-6E0F1BB8DC4C}" type="pres">
      <dgm:prSet presAssocID="{E2A756CF-741D-4AA6-9808-2F9D53598A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9014B4-5E23-4DD6-9DB5-83FCBE8A7244}" type="pres">
      <dgm:prSet presAssocID="{1EBB70F1-8EC0-4C8A-8370-3532C864C109}" presName="spacer" presStyleCnt="0"/>
      <dgm:spPr/>
    </dgm:pt>
    <dgm:pt modelId="{D059B54B-ABD7-4AFD-8378-34BBEAC386DE}" type="pres">
      <dgm:prSet presAssocID="{EB22A278-0AA9-449B-B481-C4B7D36CD9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731BFA-1923-4DBB-801F-F3A08DE0B723}" type="pres">
      <dgm:prSet presAssocID="{AD8CB414-AF95-41AD-9D06-9078274395D4}" presName="spacer" presStyleCnt="0"/>
      <dgm:spPr/>
    </dgm:pt>
    <dgm:pt modelId="{86BF71AC-CF8C-4EF1-AEEB-1A68B73B31E5}" type="pres">
      <dgm:prSet presAssocID="{E2957F33-EFCE-4839-B550-3381F06B64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110314-C096-4991-80FC-51C1813DDF46}" srcId="{F0F2C8C5-9958-4905-BC03-306026969AB6}" destId="{E2957F33-EFCE-4839-B550-3381F06B64B9}" srcOrd="2" destOrd="0" parTransId="{8C63F9AF-C3DA-4A3C-BA67-A448E0EA796B}" sibTransId="{570F290A-A167-48F1-AAE7-DA49382D577C}"/>
    <dgm:cxn modelId="{ACB26921-D8CB-4F4A-8027-2D3383B58C11}" type="presOf" srcId="{F0F2C8C5-9958-4905-BC03-306026969AB6}" destId="{CD965AA4-3A14-4081-B3B4-1743840567C2}" srcOrd="0" destOrd="0" presId="urn:microsoft.com/office/officeart/2005/8/layout/vList2"/>
    <dgm:cxn modelId="{DCC9293C-BD71-458A-B22B-AE6550B625F0}" type="presOf" srcId="{E2A756CF-741D-4AA6-9808-2F9D53598A7A}" destId="{3A9B61BD-CC2F-4287-A8D8-6E0F1BB8DC4C}" srcOrd="0" destOrd="0" presId="urn:microsoft.com/office/officeart/2005/8/layout/vList2"/>
    <dgm:cxn modelId="{BCD68874-DB3B-4C45-9C26-EC9C11192559}" srcId="{F0F2C8C5-9958-4905-BC03-306026969AB6}" destId="{E2A756CF-741D-4AA6-9808-2F9D53598A7A}" srcOrd="0" destOrd="0" parTransId="{C80EF3EE-61FE-4C2D-A645-99D8D0DBB572}" sibTransId="{1EBB70F1-8EC0-4C8A-8370-3532C864C109}"/>
    <dgm:cxn modelId="{4521665A-65AF-4DFE-BF2B-CFCF4C627A24}" type="presOf" srcId="{E2957F33-EFCE-4839-B550-3381F06B64B9}" destId="{86BF71AC-CF8C-4EF1-AEEB-1A68B73B31E5}" srcOrd="0" destOrd="0" presId="urn:microsoft.com/office/officeart/2005/8/layout/vList2"/>
    <dgm:cxn modelId="{0B454EB9-768D-4429-9254-FAE8F0D465D8}" srcId="{F0F2C8C5-9958-4905-BC03-306026969AB6}" destId="{EB22A278-0AA9-449B-B481-C4B7D36CD9F8}" srcOrd="1" destOrd="0" parTransId="{7ACC6043-F26E-4F58-B6F3-BD4F3EE5AC71}" sibTransId="{AD8CB414-AF95-41AD-9D06-9078274395D4}"/>
    <dgm:cxn modelId="{E568D1FB-26C6-46C4-AFF2-34F9B4773CFD}" type="presOf" srcId="{EB22A278-0AA9-449B-B481-C4B7D36CD9F8}" destId="{D059B54B-ABD7-4AFD-8378-34BBEAC386DE}" srcOrd="0" destOrd="0" presId="urn:microsoft.com/office/officeart/2005/8/layout/vList2"/>
    <dgm:cxn modelId="{BB9C280C-6335-46E3-8497-F0D448C00E48}" type="presParOf" srcId="{CD965AA4-3A14-4081-B3B4-1743840567C2}" destId="{3A9B61BD-CC2F-4287-A8D8-6E0F1BB8DC4C}" srcOrd="0" destOrd="0" presId="urn:microsoft.com/office/officeart/2005/8/layout/vList2"/>
    <dgm:cxn modelId="{D164162C-BCD4-4D00-B5F4-2D5E679D08DA}" type="presParOf" srcId="{CD965AA4-3A14-4081-B3B4-1743840567C2}" destId="{E49014B4-5E23-4DD6-9DB5-83FCBE8A7244}" srcOrd="1" destOrd="0" presId="urn:microsoft.com/office/officeart/2005/8/layout/vList2"/>
    <dgm:cxn modelId="{7C981FEE-6527-449C-918E-7FD19BAB6603}" type="presParOf" srcId="{CD965AA4-3A14-4081-B3B4-1743840567C2}" destId="{D059B54B-ABD7-4AFD-8378-34BBEAC386DE}" srcOrd="2" destOrd="0" presId="urn:microsoft.com/office/officeart/2005/8/layout/vList2"/>
    <dgm:cxn modelId="{76B9A853-ECBB-4090-9500-B99559A016D7}" type="presParOf" srcId="{CD965AA4-3A14-4081-B3B4-1743840567C2}" destId="{80731BFA-1923-4DBB-801F-F3A08DE0B723}" srcOrd="3" destOrd="0" presId="urn:microsoft.com/office/officeart/2005/8/layout/vList2"/>
    <dgm:cxn modelId="{F9F881EF-C13F-4B68-AD17-ABB53D8D7C75}" type="presParOf" srcId="{CD965AA4-3A14-4081-B3B4-1743840567C2}" destId="{86BF71AC-CF8C-4EF1-AEEB-1A68B73B31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8BD70-E4D6-45E2-8783-3E272D7E79A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23E496-6846-4349-8829-031D72AE260D}">
      <dgm:prSet/>
      <dgm:spPr/>
      <dgm:t>
        <a:bodyPr/>
        <a:lstStyle/>
        <a:p>
          <a:r>
            <a:rPr lang="en-US"/>
            <a:t>The outcomes of family learning are shown through skills development, employability, progression into further education, as well as improvements in parental confidence and parenting skills</a:t>
          </a:r>
          <a:r>
            <a:rPr lang="en-US">
              <a:latin typeface="Aptos Display" panose="02110004020202020204"/>
            </a:rPr>
            <a:t>.</a:t>
          </a:r>
          <a:endParaRPr lang="en-US"/>
        </a:p>
      </dgm:t>
    </dgm:pt>
    <dgm:pt modelId="{47630085-3949-46BE-BDA8-576B38930209}" type="parTrans" cxnId="{D0D03536-FC79-44E1-AE7E-0EB1613BF6A2}">
      <dgm:prSet/>
      <dgm:spPr/>
      <dgm:t>
        <a:bodyPr/>
        <a:lstStyle/>
        <a:p>
          <a:endParaRPr lang="en-US"/>
        </a:p>
      </dgm:t>
    </dgm:pt>
    <dgm:pt modelId="{E4E26F4B-A07F-4208-84E6-31268A53BDF5}" type="sibTrans" cxnId="{D0D03536-FC79-44E1-AE7E-0EB1613BF6A2}">
      <dgm:prSet/>
      <dgm:spPr/>
      <dgm:t>
        <a:bodyPr/>
        <a:lstStyle/>
        <a:p>
          <a:endParaRPr lang="en-US"/>
        </a:p>
      </dgm:t>
    </dgm:pt>
    <dgm:pt modelId="{E2DF56F3-D8DC-4000-9431-588A3607FDB1}">
      <dgm:prSet/>
      <dgm:spPr/>
      <dgm:t>
        <a:bodyPr/>
        <a:lstStyle/>
        <a:p>
          <a:r>
            <a:rPr lang="en-US"/>
            <a:t>Family learning provides an opportunity to reach adults at key transition points to engage them in a return to learning</a:t>
          </a:r>
          <a:r>
            <a:rPr lang="en-US">
              <a:latin typeface="Aptos Display" panose="02110004020202020204"/>
            </a:rPr>
            <a:t>.</a:t>
          </a:r>
          <a:endParaRPr lang="en-US"/>
        </a:p>
      </dgm:t>
    </dgm:pt>
    <dgm:pt modelId="{19FEB75B-2F82-468E-9081-28D9A4CED077}" type="parTrans" cxnId="{4DA5A79B-6463-4102-B5AC-3C9C64F84632}">
      <dgm:prSet/>
      <dgm:spPr/>
      <dgm:t>
        <a:bodyPr/>
        <a:lstStyle/>
        <a:p>
          <a:endParaRPr lang="en-US"/>
        </a:p>
      </dgm:t>
    </dgm:pt>
    <dgm:pt modelId="{C99ED96D-398F-4B44-BB5B-C41EEBE1CF3F}" type="sibTrans" cxnId="{4DA5A79B-6463-4102-B5AC-3C9C64F84632}">
      <dgm:prSet/>
      <dgm:spPr/>
      <dgm:t>
        <a:bodyPr/>
        <a:lstStyle/>
        <a:p>
          <a:endParaRPr lang="en-US"/>
        </a:p>
      </dgm:t>
    </dgm:pt>
    <dgm:pt modelId="{C2E23201-A91D-4B53-B1F1-48EA3EDAB05C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There is a need for more national and local co-ordination including a framework for provision.</a:t>
          </a:r>
        </a:p>
      </dgm:t>
    </dgm:pt>
    <dgm:pt modelId="{624FDA73-A832-4158-BC5D-CE55E69BD43A}" type="parTrans" cxnId="{BF3998C3-D7ED-4D12-86D9-3CCE3BBDB9C3}">
      <dgm:prSet/>
      <dgm:spPr/>
    </dgm:pt>
    <dgm:pt modelId="{CD158098-A1F0-441F-91F4-FF957F011E5F}" type="sibTrans" cxnId="{BF3998C3-D7ED-4D12-86D9-3CCE3BBDB9C3}">
      <dgm:prSet/>
      <dgm:spPr/>
    </dgm:pt>
    <dgm:pt modelId="{5CA5D33D-8B0A-4174-955C-E469C96CBD52}" type="pres">
      <dgm:prSet presAssocID="{2C78BD70-E4D6-45E2-8783-3E272D7E79AA}" presName="linear" presStyleCnt="0">
        <dgm:presLayoutVars>
          <dgm:animLvl val="lvl"/>
          <dgm:resizeHandles val="exact"/>
        </dgm:presLayoutVars>
      </dgm:prSet>
      <dgm:spPr/>
    </dgm:pt>
    <dgm:pt modelId="{9FD9E88A-F158-4EA1-82A7-14B8A56A9E7C}" type="pres">
      <dgm:prSet presAssocID="{1023E496-6846-4349-8829-031D72AE26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821B13-9CA5-42FA-85FA-7DC146CAA428}" type="pres">
      <dgm:prSet presAssocID="{E4E26F4B-A07F-4208-84E6-31268A53BDF5}" presName="spacer" presStyleCnt="0"/>
      <dgm:spPr/>
    </dgm:pt>
    <dgm:pt modelId="{5BDA7A8E-005B-4940-8207-EDA0E96E878B}" type="pres">
      <dgm:prSet presAssocID="{E2DF56F3-D8DC-4000-9431-588A3607FD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D19426-5EE4-4A70-8E73-EDCDC8F2C834}" type="pres">
      <dgm:prSet presAssocID="{C99ED96D-398F-4B44-BB5B-C41EEBE1CF3F}" presName="spacer" presStyleCnt="0"/>
      <dgm:spPr/>
    </dgm:pt>
    <dgm:pt modelId="{09BAA073-1E74-48B7-9A8B-8665683CCDA8}" type="pres">
      <dgm:prSet presAssocID="{C2E23201-A91D-4B53-B1F1-48EA3EDAB0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1AB10B-B91A-45DD-BC9D-750E52611942}" type="presOf" srcId="{C2E23201-A91D-4B53-B1F1-48EA3EDAB05C}" destId="{09BAA073-1E74-48B7-9A8B-8665683CCDA8}" srcOrd="0" destOrd="0" presId="urn:microsoft.com/office/officeart/2005/8/layout/vList2"/>
    <dgm:cxn modelId="{D0D03536-FC79-44E1-AE7E-0EB1613BF6A2}" srcId="{2C78BD70-E4D6-45E2-8783-3E272D7E79AA}" destId="{1023E496-6846-4349-8829-031D72AE260D}" srcOrd="0" destOrd="0" parTransId="{47630085-3949-46BE-BDA8-576B38930209}" sibTransId="{E4E26F4B-A07F-4208-84E6-31268A53BDF5}"/>
    <dgm:cxn modelId="{4DA5A79B-6463-4102-B5AC-3C9C64F84632}" srcId="{2C78BD70-E4D6-45E2-8783-3E272D7E79AA}" destId="{E2DF56F3-D8DC-4000-9431-588A3607FDB1}" srcOrd="1" destOrd="0" parTransId="{19FEB75B-2F82-468E-9081-28D9A4CED077}" sibTransId="{C99ED96D-398F-4B44-BB5B-C41EEBE1CF3F}"/>
    <dgm:cxn modelId="{91912BAE-3E67-473A-AEEE-6E380FB54F2E}" type="presOf" srcId="{2C78BD70-E4D6-45E2-8783-3E272D7E79AA}" destId="{5CA5D33D-8B0A-4174-955C-E469C96CBD52}" srcOrd="0" destOrd="0" presId="urn:microsoft.com/office/officeart/2005/8/layout/vList2"/>
    <dgm:cxn modelId="{3C043FB4-B11B-4570-B734-1E5AC1FE6221}" type="presOf" srcId="{E2DF56F3-D8DC-4000-9431-588A3607FDB1}" destId="{5BDA7A8E-005B-4940-8207-EDA0E96E878B}" srcOrd="0" destOrd="0" presId="urn:microsoft.com/office/officeart/2005/8/layout/vList2"/>
    <dgm:cxn modelId="{BF3998C3-D7ED-4D12-86D9-3CCE3BBDB9C3}" srcId="{2C78BD70-E4D6-45E2-8783-3E272D7E79AA}" destId="{C2E23201-A91D-4B53-B1F1-48EA3EDAB05C}" srcOrd="2" destOrd="0" parTransId="{624FDA73-A832-4158-BC5D-CE55E69BD43A}" sibTransId="{CD158098-A1F0-441F-91F4-FF957F011E5F}"/>
    <dgm:cxn modelId="{269C43D5-38D0-4D0B-8471-FDCBD686ACF6}" type="presOf" srcId="{1023E496-6846-4349-8829-031D72AE260D}" destId="{9FD9E88A-F158-4EA1-82A7-14B8A56A9E7C}" srcOrd="0" destOrd="0" presId="urn:microsoft.com/office/officeart/2005/8/layout/vList2"/>
    <dgm:cxn modelId="{46DEE3BF-ACBB-491E-84F1-0C3DACA5FC24}" type="presParOf" srcId="{5CA5D33D-8B0A-4174-955C-E469C96CBD52}" destId="{9FD9E88A-F158-4EA1-82A7-14B8A56A9E7C}" srcOrd="0" destOrd="0" presId="urn:microsoft.com/office/officeart/2005/8/layout/vList2"/>
    <dgm:cxn modelId="{F5C3DA3A-2262-4EEF-A7E7-19E64066FEFF}" type="presParOf" srcId="{5CA5D33D-8B0A-4174-955C-E469C96CBD52}" destId="{E6821B13-9CA5-42FA-85FA-7DC146CAA428}" srcOrd="1" destOrd="0" presId="urn:microsoft.com/office/officeart/2005/8/layout/vList2"/>
    <dgm:cxn modelId="{F0E4587D-2E97-43FA-A537-AAB345F62C8A}" type="presParOf" srcId="{5CA5D33D-8B0A-4174-955C-E469C96CBD52}" destId="{5BDA7A8E-005B-4940-8207-EDA0E96E878B}" srcOrd="2" destOrd="0" presId="urn:microsoft.com/office/officeart/2005/8/layout/vList2"/>
    <dgm:cxn modelId="{FA529BF8-E3EF-425D-AFF7-B9BBA5EDB051}" type="presParOf" srcId="{5CA5D33D-8B0A-4174-955C-E469C96CBD52}" destId="{94D19426-5EE4-4A70-8E73-EDCDC8F2C834}" srcOrd="3" destOrd="0" presId="urn:microsoft.com/office/officeart/2005/8/layout/vList2"/>
    <dgm:cxn modelId="{1D3AF930-5B0B-43CF-8428-12859E7118D4}" type="presParOf" srcId="{5CA5D33D-8B0A-4174-955C-E469C96CBD52}" destId="{09BAA073-1E74-48B7-9A8B-8665683CCD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EC19F-B834-4EF7-B4B1-418B7A5B56F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C3C80B-6A8A-4C48-8B92-AB76F69E51A8}">
      <dgm:prSet/>
      <dgm:spPr/>
      <dgm:t>
        <a:bodyPr/>
        <a:lstStyle/>
        <a:p>
          <a:r>
            <a:rPr lang="en-US"/>
            <a:t>A summary of why it’s important.</a:t>
          </a:r>
        </a:p>
      </dgm:t>
    </dgm:pt>
    <dgm:pt modelId="{6178B72A-F834-48D9-9C5D-B99648979A27}" type="parTrans" cxnId="{4FDB94AB-1FB6-4B68-AC3E-AA28C52EC417}">
      <dgm:prSet/>
      <dgm:spPr/>
      <dgm:t>
        <a:bodyPr/>
        <a:lstStyle/>
        <a:p>
          <a:endParaRPr lang="en-US"/>
        </a:p>
      </dgm:t>
    </dgm:pt>
    <dgm:pt modelId="{6B64D15C-1BEB-4586-A33D-17370A973BE5}" type="sibTrans" cxnId="{4FDB94AB-1FB6-4B68-AC3E-AA28C52EC417}">
      <dgm:prSet/>
      <dgm:spPr/>
      <dgm:t>
        <a:bodyPr/>
        <a:lstStyle/>
        <a:p>
          <a:endParaRPr lang="en-US"/>
        </a:p>
      </dgm:t>
    </dgm:pt>
    <dgm:pt modelId="{DD5DEA62-C60B-4269-8BD9-43BFA2BB34FF}">
      <dgm:prSet/>
      <dgm:spPr/>
      <dgm:t>
        <a:bodyPr/>
        <a:lstStyle/>
        <a:p>
          <a:r>
            <a:rPr lang="en-US"/>
            <a:t>Key points summarising what the case studies tell us about “what works.”</a:t>
          </a:r>
        </a:p>
      </dgm:t>
    </dgm:pt>
    <dgm:pt modelId="{355EACEA-1C46-438E-B392-F03C959EFF68}" type="parTrans" cxnId="{0D91A704-97DF-4DF7-90BD-23BA94DCC257}">
      <dgm:prSet/>
      <dgm:spPr/>
      <dgm:t>
        <a:bodyPr/>
        <a:lstStyle/>
        <a:p>
          <a:endParaRPr lang="en-US"/>
        </a:p>
      </dgm:t>
    </dgm:pt>
    <dgm:pt modelId="{939C2B01-4A69-467A-88D8-4C3DFD81912E}" type="sibTrans" cxnId="{0D91A704-97DF-4DF7-90BD-23BA94DCC257}">
      <dgm:prSet/>
      <dgm:spPr/>
      <dgm:t>
        <a:bodyPr/>
        <a:lstStyle/>
        <a:p>
          <a:endParaRPr lang="en-US"/>
        </a:p>
      </dgm:t>
    </dgm:pt>
    <dgm:pt modelId="{8C3E9CCD-4B95-4F3C-AF32-C5E6F49D2140}">
      <dgm:prSet/>
      <dgm:spPr/>
      <dgm:t>
        <a:bodyPr/>
        <a:lstStyle/>
        <a:p>
          <a:r>
            <a:rPr lang="en-US"/>
            <a:t>Links to further information and resources.</a:t>
          </a:r>
        </a:p>
      </dgm:t>
    </dgm:pt>
    <dgm:pt modelId="{A29149EA-6EBD-4CE3-98C0-297B44DC0DF8}" type="parTrans" cxnId="{2279D0BD-8F59-4709-84E5-31EEEBD502EE}">
      <dgm:prSet/>
      <dgm:spPr/>
      <dgm:t>
        <a:bodyPr/>
        <a:lstStyle/>
        <a:p>
          <a:endParaRPr lang="en-US"/>
        </a:p>
      </dgm:t>
    </dgm:pt>
    <dgm:pt modelId="{527B9DAA-C7E3-4741-8EAF-1EFDB538F5DB}" type="sibTrans" cxnId="{2279D0BD-8F59-4709-84E5-31EEEBD502EE}">
      <dgm:prSet/>
      <dgm:spPr/>
      <dgm:t>
        <a:bodyPr/>
        <a:lstStyle/>
        <a:p>
          <a:endParaRPr lang="en-US"/>
        </a:p>
      </dgm:t>
    </dgm:pt>
    <dgm:pt modelId="{68DDE4B9-E37A-4E36-9D5C-D71978F02A5A}">
      <dgm:prSet/>
      <dgm:spPr/>
      <dgm:t>
        <a:bodyPr/>
        <a:lstStyle/>
        <a:p>
          <a:r>
            <a:rPr lang="en-US"/>
            <a:t>The framework also includes two sections which summarises the evidence on impact and the second highlights key policy areas with which family learning overlaps and contributes.</a:t>
          </a:r>
        </a:p>
      </dgm:t>
    </dgm:pt>
    <dgm:pt modelId="{C30006B8-752D-41C2-8E42-8C421D59D5B3}" type="parTrans" cxnId="{E00B0BC8-5378-4002-B59C-9098B42FC1AA}">
      <dgm:prSet/>
      <dgm:spPr/>
      <dgm:t>
        <a:bodyPr/>
        <a:lstStyle/>
        <a:p>
          <a:endParaRPr lang="en-US"/>
        </a:p>
      </dgm:t>
    </dgm:pt>
    <dgm:pt modelId="{2264125B-1D1F-4C9E-987B-9E1AD9D011A4}" type="sibTrans" cxnId="{E00B0BC8-5378-4002-B59C-9098B42FC1AA}">
      <dgm:prSet/>
      <dgm:spPr/>
      <dgm:t>
        <a:bodyPr/>
        <a:lstStyle/>
        <a:p>
          <a:endParaRPr lang="en-US"/>
        </a:p>
      </dgm:t>
    </dgm:pt>
    <dgm:pt modelId="{3B28F19C-CE19-416E-AA56-516B95B78F8E}" type="pres">
      <dgm:prSet presAssocID="{3F9EC19F-B834-4EF7-B4B1-418B7A5B56FB}" presName="Name0" presStyleCnt="0">
        <dgm:presLayoutVars>
          <dgm:dir/>
          <dgm:resizeHandles val="exact"/>
        </dgm:presLayoutVars>
      </dgm:prSet>
      <dgm:spPr/>
    </dgm:pt>
    <dgm:pt modelId="{A54FC8FB-D6FA-4B88-B417-4C9AFBBE748A}" type="pres">
      <dgm:prSet presAssocID="{6EC3C80B-6A8A-4C48-8B92-AB76F69E51A8}" presName="node" presStyleLbl="node1" presStyleIdx="0" presStyleCnt="4">
        <dgm:presLayoutVars>
          <dgm:bulletEnabled val="1"/>
        </dgm:presLayoutVars>
      </dgm:prSet>
      <dgm:spPr/>
    </dgm:pt>
    <dgm:pt modelId="{D4614C33-864C-4B3C-9441-4CD5E1B8AE26}" type="pres">
      <dgm:prSet presAssocID="{6B64D15C-1BEB-4586-A33D-17370A973BE5}" presName="sibTrans" presStyleLbl="sibTrans1D1" presStyleIdx="0" presStyleCnt="3"/>
      <dgm:spPr/>
    </dgm:pt>
    <dgm:pt modelId="{82DFA8D1-B6D0-449A-BB11-2F36F936BD31}" type="pres">
      <dgm:prSet presAssocID="{6B64D15C-1BEB-4586-A33D-17370A973BE5}" presName="connectorText" presStyleLbl="sibTrans1D1" presStyleIdx="0" presStyleCnt="3"/>
      <dgm:spPr/>
    </dgm:pt>
    <dgm:pt modelId="{9A0D0A68-C804-4C32-A0D2-18444C26E1F9}" type="pres">
      <dgm:prSet presAssocID="{DD5DEA62-C60B-4269-8BD9-43BFA2BB34FF}" presName="node" presStyleLbl="node1" presStyleIdx="1" presStyleCnt="4">
        <dgm:presLayoutVars>
          <dgm:bulletEnabled val="1"/>
        </dgm:presLayoutVars>
      </dgm:prSet>
      <dgm:spPr/>
    </dgm:pt>
    <dgm:pt modelId="{14AFF0A4-966F-4688-8079-C71A2A2C824E}" type="pres">
      <dgm:prSet presAssocID="{939C2B01-4A69-467A-88D8-4C3DFD81912E}" presName="sibTrans" presStyleLbl="sibTrans1D1" presStyleIdx="1" presStyleCnt="3"/>
      <dgm:spPr/>
    </dgm:pt>
    <dgm:pt modelId="{EEFE6104-E0A7-49AC-86A6-D409F94FD027}" type="pres">
      <dgm:prSet presAssocID="{939C2B01-4A69-467A-88D8-4C3DFD81912E}" presName="connectorText" presStyleLbl="sibTrans1D1" presStyleIdx="1" presStyleCnt="3"/>
      <dgm:spPr/>
    </dgm:pt>
    <dgm:pt modelId="{49236AAA-8F86-4926-9AE6-6D0264D2A02D}" type="pres">
      <dgm:prSet presAssocID="{8C3E9CCD-4B95-4F3C-AF32-C5E6F49D2140}" presName="node" presStyleLbl="node1" presStyleIdx="2" presStyleCnt="4">
        <dgm:presLayoutVars>
          <dgm:bulletEnabled val="1"/>
        </dgm:presLayoutVars>
      </dgm:prSet>
      <dgm:spPr/>
    </dgm:pt>
    <dgm:pt modelId="{CA3A0F89-FFC8-424F-8DFC-6D652C367085}" type="pres">
      <dgm:prSet presAssocID="{527B9DAA-C7E3-4741-8EAF-1EFDB538F5DB}" presName="sibTrans" presStyleLbl="sibTrans1D1" presStyleIdx="2" presStyleCnt="3"/>
      <dgm:spPr/>
    </dgm:pt>
    <dgm:pt modelId="{ED0A4FF5-81F6-47D3-886D-B273F1A9DC5A}" type="pres">
      <dgm:prSet presAssocID="{527B9DAA-C7E3-4741-8EAF-1EFDB538F5DB}" presName="connectorText" presStyleLbl="sibTrans1D1" presStyleIdx="2" presStyleCnt="3"/>
      <dgm:spPr/>
    </dgm:pt>
    <dgm:pt modelId="{41B9D6A3-FB42-4776-A373-9AD2A3DD73F9}" type="pres">
      <dgm:prSet presAssocID="{68DDE4B9-E37A-4E36-9D5C-D71978F02A5A}" presName="node" presStyleLbl="node1" presStyleIdx="3" presStyleCnt="4">
        <dgm:presLayoutVars>
          <dgm:bulletEnabled val="1"/>
        </dgm:presLayoutVars>
      </dgm:prSet>
      <dgm:spPr/>
    </dgm:pt>
  </dgm:ptLst>
  <dgm:cxnLst>
    <dgm:cxn modelId="{0D91A704-97DF-4DF7-90BD-23BA94DCC257}" srcId="{3F9EC19F-B834-4EF7-B4B1-418B7A5B56FB}" destId="{DD5DEA62-C60B-4269-8BD9-43BFA2BB34FF}" srcOrd="1" destOrd="0" parTransId="{355EACEA-1C46-438E-B392-F03C959EFF68}" sibTransId="{939C2B01-4A69-467A-88D8-4C3DFD81912E}"/>
    <dgm:cxn modelId="{3A25B322-2456-481C-BA36-BBFF40E94134}" type="presOf" srcId="{939C2B01-4A69-467A-88D8-4C3DFD81912E}" destId="{14AFF0A4-966F-4688-8079-C71A2A2C824E}" srcOrd="0" destOrd="0" presId="urn:microsoft.com/office/officeart/2016/7/layout/RepeatingBendingProcessNew"/>
    <dgm:cxn modelId="{A1586829-4645-4295-BFC0-A373B68AE9F2}" type="presOf" srcId="{6EC3C80B-6A8A-4C48-8B92-AB76F69E51A8}" destId="{A54FC8FB-D6FA-4B88-B417-4C9AFBBE748A}" srcOrd="0" destOrd="0" presId="urn:microsoft.com/office/officeart/2016/7/layout/RepeatingBendingProcessNew"/>
    <dgm:cxn modelId="{21090A67-3971-458F-B60B-A8668002D8EF}" type="presOf" srcId="{527B9DAA-C7E3-4741-8EAF-1EFDB538F5DB}" destId="{ED0A4FF5-81F6-47D3-886D-B273F1A9DC5A}" srcOrd="1" destOrd="0" presId="urn:microsoft.com/office/officeart/2016/7/layout/RepeatingBendingProcessNew"/>
    <dgm:cxn modelId="{F62D394D-ECF5-4DBC-8229-AACA8AA81DBA}" type="presOf" srcId="{6B64D15C-1BEB-4586-A33D-17370A973BE5}" destId="{82DFA8D1-B6D0-449A-BB11-2F36F936BD31}" srcOrd="1" destOrd="0" presId="urn:microsoft.com/office/officeart/2016/7/layout/RepeatingBendingProcessNew"/>
    <dgm:cxn modelId="{E6EB8C52-EBD8-467F-AD2B-519AD33EE38A}" type="presOf" srcId="{8C3E9CCD-4B95-4F3C-AF32-C5E6F49D2140}" destId="{49236AAA-8F86-4926-9AE6-6D0264D2A02D}" srcOrd="0" destOrd="0" presId="urn:microsoft.com/office/officeart/2016/7/layout/RepeatingBendingProcessNew"/>
    <dgm:cxn modelId="{57E3D253-6F6A-49D0-B9FB-4AB931188C2F}" type="presOf" srcId="{527B9DAA-C7E3-4741-8EAF-1EFDB538F5DB}" destId="{CA3A0F89-FFC8-424F-8DFC-6D652C367085}" srcOrd="0" destOrd="0" presId="urn:microsoft.com/office/officeart/2016/7/layout/RepeatingBendingProcessNew"/>
    <dgm:cxn modelId="{4FDB94AB-1FB6-4B68-AC3E-AA28C52EC417}" srcId="{3F9EC19F-B834-4EF7-B4B1-418B7A5B56FB}" destId="{6EC3C80B-6A8A-4C48-8B92-AB76F69E51A8}" srcOrd="0" destOrd="0" parTransId="{6178B72A-F834-48D9-9C5D-B99648979A27}" sibTransId="{6B64D15C-1BEB-4586-A33D-17370A973BE5}"/>
    <dgm:cxn modelId="{789714B5-70C4-48D7-A1BE-CDBD4D88C4B2}" type="presOf" srcId="{3F9EC19F-B834-4EF7-B4B1-418B7A5B56FB}" destId="{3B28F19C-CE19-416E-AA56-516B95B78F8E}" srcOrd="0" destOrd="0" presId="urn:microsoft.com/office/officeart/2016/7/layout/RepeatingBendingProcessNew"/>
    <dgm:cxn modelId="{2279D0BD-8F59-4709-84E5-31EEEBD502EE}" srcId="{3F9EC19F-B834-4EF7-B4B1-418B7A5B56FB}" destId="{8C3E9CCD-4B95-4F3C-AF32-C5E6F49D2140}" srcOrd="2" destOrd="0" parTransId="{A29149EA-6EBD-4CE3-98C0-297B44DC0DF8}" sibTransId="{527B9DAA-C7E3-4741-8EAF-1EFDB538F5DB}"/>
    <dgm:cxn modelId="{E00B0BC8-5378-4002-B59C-9098B42FC1AA}" srcId="{3F9EC19F-B834-4EF7-B4B1-418B7A5B56FB}" destId="{68DDE4B9-E37A-4E36-9D5C-D71978F02A5A}" srcOrd="3" destOrd="0" parTransId="{C30006B8-752D-41C2-8E42-8C421D59D5B3}" sibTransId="{2264125B-1D1F-4C9E-987B-9E1AD9D011A4}"/>
    <dgm:cxn modelId="{F29C21DB-6BE1-4A65-9DE8-771A275AB342}" type="presOf" srcId="{DD5DEA62-C60B-4269-8BD9-43BFA2BB34FF}" destId="{9A0D0A68-C804-4C32-A0D2-18444C26E1F9}" srcOrd="0" destOrd="0" presId="urn:microsoft.com/office/officeart/2016/7/layout/RepeatingBendingProcessNew"/>
    <dgm:cxn modelId="{FA67E9DD-6C1C-460A-A7FF-CE7DD2909608}" type="presOf" srcId="{6B64D15C-1BEB-4586-A33D-17370A973BE5}" destId="{D4614C33-864C-4B3C-9441-4CD5E1B8AE26}" srcOrd="0" destOrd="0" presId="urn:microsoft.com/office/officeart/2016/7/layout/RepeatingBendingProcessNew"/>
    <dgm:cxn modelId="{16B9C6EF-9C72-4C5B-A709-AD604DB95F1C}" type="presOf" srcId="{939C2B01-4A69-467A-88D8-4C3DFD81912E}" destId="{EEFE6104-E0A7-49AC-86A6-D409F94FD027}" srcOrd="1" destOrd="0" presId="urn:microsoft.com/office/officeart/2016/7/layout/RepeatingBendingProcessNew"/>
    <dgm:cxn modelId="{053D3DF4-9446-4A5A-AD2F-1FAFA5F0B047}" type="presOf" srcId="{68DDE4B9-E37A-4E36-9D5C-D71978F02A5A}" destId="{41B9D6A3-FB42-4776-A373-9AD2A3DD73F9}" srcOrd="0" destOrd="0" presId="urn:microsoft.com/office/officeart/2016/7/layout/RepeatingBendingProcessNew"/>
    <dgm:cxn modelId="{6F4869C9-DF23-4F63-BE16-7DE5D79E3CEE}" type="presParOf" srcId="{3B28F19C-CE19-416E-AA56-516B95B78F8E}" destId="{A54FC8FB-D6FA-4B88-B417-4C9AFBBE748A}" srcOrd="0" destOrd="0" presId="urn:microsoft.com/office/officeart/2016/7/layout/RepeatingBendingProcessNew"/>
    <dgm:cxn modelId="{901AD8EA-B87A-4A7A-9D40-44294C641469}" type="presParOf" srcId="{3B28F19C-CE19-416E-AA56-516B95B78F8E}" destId="{D4614C33-864C-4B3C-9441-4CD5E1B8AE26}" srcOrd="1" destOrd="0" presId="urn:microsoft.com/office/officeart/2016/7/layout/RepeatingBendingProcessNew"/>
    <dgm:cxn modelId="{82AF32E8-D4D1-47E9-8692-4ED75F759112}" type="presParOf" srcId="{D4614C33-864C-4B3C-9441-4CD5E1B8AE26}" destId="{82DFA8D1-B6D0-449A-BB11-2F36F936BD31}" srcOrd="0" destOrd="0" presId="urn:microsoft.com/office/officeart/2016/7/layout/RepeatingBendingProcessNew"/>
    <dgm:cxn modelId="{8022421D-7556-43E9-B998-0A1310DD74A8}" type="presParOf" srcId="{3B28F19C-CE19-416E-AA56-516B95B78F8E}" destId="{9A0D0A68-C804-4C32-A0D2-18444C26E1F9}" srcOrd="2" destOrd="0" presId="urn:microsoft.com/office/officeart/2016/7/layout/RepeatingBendingProcessNew"/>
    <dgm:cxn modelId="{55183AA1-8B67-4775-B59A-E7B3DAEE605D}" type="presParOf" srcId="{3B28F19C-CE19-416E-AA56-516B95B78F8E}" destId="{14AFF0A4-966F-4688-8079-C71A2A2C824E}" srcOrd="3" destOrd="0" presId="urn:microsoft.com/office/officeart/2016/7/layout/RepeatingBendingProcessNew"/>
    <dgm:cxn modelId="{91627AEB-F346-4CC0-96CC-9A20A2262DCD}" type="presParOf" srcId="{14AFF0A4-966F-4688-8079-C71A2A2C824E}" destId="{EEFE6104-E0A7-49AC-86A6-D409F94FD027}" srcOrd="0" destOrd="0" presId="urn:microsoft.com/office/officeart/2016/7/layout/RepeatingBendingProcessNew"/>
    <dgm:cxn modelId="{CB53D58C-C62E-4D4C-ABA7-3646BF2A0CB9}" type="presParOf" srcId="{3B28F19C-CE19-416E-AA56-516B95B78F8E}" destId="{49236AAA-8F86-4926-9AE6-6D0264D2A02D}" srcOrd="4" destOrd="0" presId="urn:microsoft.com/office/officeart/2016/7/layout/RepeatingBendingProcessNew"/>
    <dgm:cxn modelId="{89EF4FA6-C70B-46D8-B5EC-0BF227E634A5}" type="presParOf" srcId="{3B28F19C-CE19-416E-AA56-516B95B78F8E}" destId="{CA3A0F89-FFC8-424F-8DFC-6D652C367085}" srcOrd="5" destOrd="0" presId="urn:microsoft.com/office/officeart/2016/7/layout/RepeatingBendingProcessNew"/>
    <dgm:cxn modelId="{48BC515B-86F7-4AD5-A35C-3160255DD65A}" type="presParOf" srcId="{CA3A0F89-FFC8-424F-8DFC-6D652C367085}" destId="{ED0A4FF5-81F6-47D3-886D-B273F1A9DC5A}" srcOrd="0" destOrd="0" presId="urn:microsoft.com/office/officeart/2016/7/layout/RepeatingBendingProcessNew"/>
    <dgm:cxn modelId="{8D4F1C7B-1E6E-4617-BA58-159576983153}" type="presParOf" srcId="{3B28F19C-CE19-416E-AA56-516B95B78F8E}" destId="{41B9D6A3-FB42-4776-A373-9AD2A3DD73F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F3FA8-8C31-4AC0-A69F-0F0F1843F882}">
      <dsp:nvSpPr>
        <dsp:cNvPr id="0" name=""/>
        <dsp:cNvSpPr/>
      </dsp:nvSpPr>
      <dsp:spPr>
        <a:xfrm>
          <a:off x="0" y="65530"/>
          <a:ext cx="4036534" cy="81080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Raleway"/>
            </a:rPr>
            <a:t>NIACE inquiry into Family Learning 2012</a:t>
          </a:r>
          <a:endParaRPr lang="en-US" sz="2100" kern="1200">
            <a:latin typeface="Raleway" pitchFamily="2" charset="0"/>
          </a:endParaRPr>
        </a:p>
      </dsp:txBody>
      <dsp:txXfrm>
        <a:off x="39580" y="105110"/>
        <a:ext cx="3957374" cy="731649"/>
      </dsp:txXfrm>
    </dsp:sp>
    <dsp:sp modelId="{ADC2C7B1-D64F-4C13-9EC5-5CC50A56B2EA}">
      <dsp:nvSpPr>
        <dsp:cNvPr id="0" name=""/>
        <dsp:cNvSpPr/>
      </dsp:nvSpPr>
      <dsp:spPr>
        <a:xfrm>
          <a:off x="0" y="938502"/>
          <a:ext cx="4036534" cy="81080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Raleway"/>
            </a:rPr>
            <a:t>Inspire! Awards case studies</a:t>
          </a:r>
        </a:p>
      </dsp:txBody>
      <dsp:txXfrm>
        <a:off x="39580" y="978082"/>
        <a:ext cx="3957374" cy="731649"/>
      </dsp:txXfrm>
    </dsp:sp>
    <dsp:sp modelId="{2CF98F51-B911-4F2F-8D5A-7F41BCD840EC}">
      <dsp:nvSpPr>
        <dsp:cNvPr id="0" name=""/>
        <dsp:cNvSpPr/>
      </dsp:nvSpPr>
      <dsp:spPr>
        <a:xfrm>
          <a:off x="0" y="1809792"/>
          <a:ext cx="4036534" cy="81080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Raleway"/>
            </a:rPr>
            <a:t>Post covid report for Welsh Government 2021</a:t>
          </a:r>
          <a:endParaRPr lang="en-US" sz="2100" kern="1200">
            <a:latin typeface="Raleway" pitchFamily="2" charset="0"/>
          </a:endParaRPr>
        </a:p>
      </dsp:txBody>
      <dsp:txXfrm>
        <a:off x="39580" y="1849372"/>
        <a:ext cx="3957374" cy="731649"/>
      </dsp:txXfrm>
    </dsp:sp>
    <dsp:sp modelId="{6A193AF7-22EC-492E-ACB8-76547042F432}">
      <dsp:nvSpPr>
        <dsp:cNvPr id="0" name=""/>
        <dsp:cNvSpPr/>
      </dsp:nvSpPr>
      <dsp:spPr>
        <a:xfrm>
          <a:off x="0" y="2620602"/>
          <a:ext cx="403653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1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/>
        </a:p>
      </dsp:txBody>
      <dsp:txXfrm>
        <a:off x="0" y="2620602"/>
        <a:ext cx="4036534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B61BD-CC2F-4287-A8D8-6E0F1BB8DC4C}">
      <dsp:nvSpPr>
        <dsp:cNvPr id="0" name=""/>
        <dsp:cNvSpPr/>
      </dsp:nvSpPr>
      <dsp:spPr>
        <a:xfrm>
          <a:off x="0" y="592834"/>
          <a:ext cx="6666833" cy="1374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Family learning should be a key element of adult learning and skills strategies to improve employability and essential skills. </a:t>
          </a:r>
        </a:p>
      </dsp:txBody>
      <dsp:txXfrm>
        <a:off x="67110" y="659944"/>
        <a:ext cx="6532613" cy="1240530"/>
      </dsp:txXfrm>
    </dsp:sp>
    <dsp:sp modelId="{D059B54B-ABD7-4AFD-8378-34BBEAC386DE}">
      <dsp:nvSpPr>
        <dsp:cNvPr id="0" name=""/>
        <dsp:cNvSpPr/>
      </dsp:nvSpPr>
      <dsp:spPr>
        <a:xfrm>
          <a:off x="0" y="2039585"/>
          <a:ext cx="6666833" cy="137475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Family learning should be integral to school strategies to raise children’s attainment.</a:t>
          </a:r>
        </a:p>
      </dsp:txBody>
      <dsp:txXfrm>
        <a:off x="67110" y="2106695"/>
        <a:ext cx="6532613" cy="1240530"/>
      </dsp:txXfrm>
    </dsp:sp>
    <dsp:sp modelId="{86BF71AC-CF8C-4EF1-AEEB-1A68B73B31E5}">
      <dsp:nvSpPr>
        <dsp:cNvPr id="0" name=""/>
        <dsp:cNvSpPr/>
      </dsp:nvSpPr>
      <dsp:spPr>
        <a:xfrm>
          <a:off x="0" y="3486335"/>
          <a:ext cx="6666833" cy="137475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Despite some excellent and developing practice family learning provision was patchy across Wales and lacks a robust funding base</a:t>
          </a:r>
          <a:r>
            <a:rPr lang="en-US" sz="2500" kern="1200">
              <a:latin typeface="Aptos Display" panose="02110004020202020204"/>
            </a:rPr>
            <a:t>.</a:t>
          </a:r>
          <a:endParaRPr lang="en-US" sz="2500" kern="1200"/>
        </a:p>
      </dsp:txBody>
      <dsp:txXfrm>
        <a:off x="67110" y="3553445"/>
        <a:ext cx="6532613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9E88A-F158-4EA1-82A7-14B8A56A9E7C}">
      <dsp:nvSpPr>
        <dsp:cNvPr id="0" name=""/>
        <dsp:cNvSpPr/>
      </dsp:nvSpPr>
      <dsp:spPr>
        <a:xfrm>
          <a:off x="0" y="308389"/>
          <a:ext cx="6666833" cy="15701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outcomes of family learning are shown through skills development, employability, progression into further education, as well as improvements in parental confidence and parenting skills</a:t>
          </a:r>
          <a:r>
            <a:rPr lang="en-US" sz="2200" kern="1200">
              <a:latin typeface="Aptos Display" panose="02110004020202020204"/>
            </a:rPr>
            <a:t>.</a:t>
          </a:r>
          <a:endParaRPr lang="en-US" sz="2200" kern="1200"/>
        </a:p>
      </dsp:txBody>
      <dsp:txXfrm>
        <a:off x="76648" y="385037"/>
        <a:ext cx="6513537" cy="1416844"/>
      </dsp:txXfrm>
    </dsp:sp>
    <dsp:sp modelId="{5BDA7A8E-005B-4940-8207-EDA0E96E878B}">
      <dsp:nvSpPr>
        <dsp:cNvPr id="0" name=""/>
        <dsp:cNvSpPr/>
      </dsp:nvSpPr>
      <dsp:spPr>
        <a:xfrm>
          <a:off x="0" y="1941889"/>
          <a:ext cx="6666833" cy="15701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Family learning provides an opportunity to reach adults at key transition points to engage them in a return to learning</a:t>
          </a:r>
          <a:r>
            <a:rPr lang="en-US" sz="2200" kern="1200">
              <a:latin typeface="Aptos Display" panose="02110004020202020204"/>
            </a:rPr>
            <a:t>.</a:t>
          </a:r>
          <a:endParaRPr lang="en-US" sz="2200" kern="1200"/>
        </a:p>
      </dsp:txBody>
      <dsp:txXfrm>
        <a:off x="76648" y="2018537"/>
        <a:ext cx="6513537" cy="1416844"/>
      </dsp:txXfrm>
    </dsp:sp>
    <dsp:sp modelId="{09BAA073-1E74-48B7-9A8B-8665683CCDA8}">
      <dsp:nvSpPr>
        <dsp:cNvPr id="0" name=""/>
        <dsp:cNvSpPr/>
      </dsp:nvSpPr>
      <dsp:spPr>
        <a:xfrm>
          <a:off x="0" y="3575390"/>
          <a:ext cx="6666833" cy="15701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110004020202020204"/>
            </a:rPr>
            <a:t>There is a need for more national and local co-ordination including a framework for provision.</a:t>
          </a:r>
        </a:p>
      </dsp:txBody>
      <dsp:txXfrm>
        <a:off x="76648" y="3652038"/>
        <a:ext cx="6513537" cy="1416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14C33-864C-4B3C-9441-4CD5E1B8AE26}">
      <dsp:nvSpPr>
        <dsp:cNvPr id="0" name=""/>
        <dsp:cNvSpPr/>
      </dsp:nvSpPr>
      <dsp:spPr>
        <a:xfrm>
          <a:off x="3552057" y="629538"/>
          <a:ext cx="484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65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1502" y="672680"/>
        <a:ext cx="25762" cy="5157"/>
      </dsp:txXfrm>
    </dsp:sp>
    <dsp:sp modelId="{A54FC8FB-D6FA-4B88-B417-4C9AFBBE748A}">
      <dsp:nvSpPr>
        <dsp:cNvPr id="0" name=""/>
        <dsp:cNvSpPr/>
      </dsp:nvSpPr>
      <dsp:spPr>
        <a:xfrm>
          <a:off x="1313635" y="3192"/>
          <a:ext cx="2240222" cy="1344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73" tIns="115226" rIns="109773" bIns="1152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 summary of why it’s important.</a:t>
          </a:r>
        </a:p>
      </dsp:txBody>
      <dsp:txXfrm>
        <a:off x="1313635" y="3192"/>
        <a:ext cx="2240222" cy="1344133"/>
      </dsp:txXfrm>
    </dsp:sp>
    <dsp:sp modelId="{14AFF0A4-966F-4688-8079-C71A2A2C824E}">
      <dsp:nvSpPr>
        <dsp:cNvPr id="0" name=""/>
        <dsp:cNvSpPr/>
      </dsp:nvSpPr>
      <dsp:spPr>
        <a:xfrm>
          <a:off x="6307531" y="629538"/>
          <a:ext cx="484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65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36975" y="672680"/>
        <a:ext cx="25762" cy="5157"/>
      </dsp:txXfrm>
    </dsp:sp>
    <dsp:sp modelId="{9A0D0A68-C804-4C32-A0D2-18444C26E1F9}">
      <dsp:nvSpPr>
        <dsp:cNvPr id="0" name=""/>
        <dsp:cNvSpPr/>
      </dsp:nvSpPr>
      <dsp:spPr>
        <a:xfrm>
          <a:off x="4069108" y="3192"/>
          <a:ext cx="2240222" cy="1344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73" tIns="115226" rIns="109773" bIns="1152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Key points summarising what the case studies tell us about “what works.”</a:t>
          </a:r>
        </a:p>
      </dsp:txBody>
      <dsp:txXfrm>
        <a:off x="4069108" y="3192"/>
        <a:ext cx="2240222" cy="1344133"/>
      </dsp:txXfrm>
    </dsp:sp>
    <dsp:sp modelId="{CA3A0F89-FFC8-424F-8DFC-6D652C367085}">
      <dsp:nvSpPr>
        <dsp:cNvPr id="0" name=""/>
        <dsp:cNvSpPr/>
      </dsp:nvSpPr>
      <dsp:spPr>
        <a:xfrm>
          <a:off x="2433746" y="1345525"/>
          <a:ext cx="5510946" cy="484651"/>
        </a:xfrm>
        <a:custGeom>
          <a:avLst/>
          <a:gdLst/>
          <a:ahLst/>
          <a:cxnLst/>
          <a:rect l="0" t="0" r="0" b="0"/>
          <a:pathLst>
            <a:path>
              <a:moveTo>
                <a:pt x="5510946" y="0"/>
              </a:moveTo>
              <a:lnTo>
                <a:pt x="5510946" y="259425"/>
              </a:lnTo>
              <a:lnTo>
                <a:pt x="0" y="259425"/>
              </a:lnTo>
              <a:lnTo>
                <a:pt x="0" y="4846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845" y="1585272"/>
        <a:ext cx="276749" cy="5157"/>
      </dsp:txXfrm>
    </dsp:sp>
    <dsp:sp modelId="{49236AAA-8F86-4926-9AE6-6D0264D2A02D}">
      <dsp:nvSpPr>
        <dsp:cNvPr id="0" name=""/>
        <dsp:cNvSpPr/>
      </dsp:nvSpPr>
      <dsp:spPr>
        <a:xfrm>
          <a:off x="6824582" y="3192"/>
          <a:ext cx="2240222" cy="1344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73" tIns="115226" rIns="109773" bIns="1152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Links to further information and resources.</a:t>
          </a:r>
        </a:p>
      </dsp:txBody>
      <dsp:txXfrm>
        <a:off x="6824582" y="3192"/>
        <a:ext cx="2240222" cy="1344133"/>
      </dsp:txXfrm>
    </dsp:sp>
    <dsp:sp modelId="{41B9D6A3-FB42-4776-A373-9AD2A3DD73F9}">
      <dsp:nvSpPr>
        <dsp:cNvPr id="0" name=""/>
        <dsp:cNvSpPr/>
      </dsp:nvSpPr>
      <dsp:spPr>
        <a:xfrm>
          <a:off x="1313635" y="1862576"/>
          <a:ext cx="2240222" cy="13441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73" tIns="115226" rIns="109773" bIns="11522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framework also includes two sections which summarises the evidence on impact and the second highlights key policy areas with which family learning overlaps and contributes.</a:t>
          </a:r>
        </a:p>
      </dsp:txBody>
      <dsp:txXfrm>
        <a:off x="1313635" y="1862576"/>
        <a:ext cx="2240222" cy="134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4415C-8C60-4C17-93F1-A1A74FC288B3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D8C8-D386-4387-85AB-5895F4E1A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7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AF7CC-C339-47C4-9F75-9A8DECD6DC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12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D3A7-C078-56B0-994D-7528AA498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F0D0-E882-E7E4-0C52-67A4D473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1570-875F-091E-FB5E-D1748F26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2AD9-F4D9-41C5-3C06-0185EC6F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8D8BE-D8D0-B863-66B3-673AF8F2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78E2-0D7C-C09B-9594-60A9D7EC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67D15-C4A0-C788-3E0A-3801A30C9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B42F-214A-17F5-FDC1-0E7FC2E5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84A0-1EED-821A-C729-24A7149D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9F80D-1335-DAF6-FAD3-FECD9B19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2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15E9D-85C0-DD70-DF63-E57879909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31B06-D8D1-DF8A-B365-B9936E9F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D70EB-5083-FFD2-85AB-824B017C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D840F-64B6-1A11-52AD-E79B27E7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9429-514D-4D64-B3CC-7CA4C1E2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735E-FE54-E652-3E81-4E358147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8504-716C-856E-36D2-A4B83AA6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2933B-C0B4-4067-ADFE-C3D64793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C80D-31B4-29D9-EFDC-11A7F70A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6795-3508-536E-3674-818CF7A1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4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8669-1A3C-3AAF-0490-529F2DF7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949A1-5CB5-3430-4B92-E7FDABF2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C0C5-5F91-1B10-3176-140D6A0F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B9F3-7CC9-9755-5132-FE2A3764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07F9-CA90-C9B3-74F9-C97791B4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C47F-BC63-45CA-1DDA-9FAAFFF6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9BED-6C75-B0F6-D469-48DE01C9D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64892-96C7-D5DE-4FE2-166A4ECFD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0F39E-E325-5010-74AD-6A0A9AAD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65B43-9440-2C62-B122-98CF510D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C54C7-1CA0-66FF-4F07-7EA2E40F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0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5CF7-3031-3786-D4D3-94C51D8D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96DB1-A5FD-6285-B372-5C3BB26DB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FBA3-9A6E-CE7E-EFCB-3CC68360B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B0C60-20DA-E6D6-DB4A-0A971518D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72A20-CEF7-8A17-F920-C7B2B00E6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E5A3C-6FA0-A098-5B42-6D04A1AD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32A88-3B44-E0F9-BD75-951DFBD2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E851-EECA-5C27-2FE5-67EEA2F9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0ADB-F60A-DA18-F824-9F66F9FD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7C295-9760-0494-6CBC-EC0D2938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49D66-A932-6483-69AF-3E8CA3C3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A03F3-D240-3BD2-836E-4F62E40C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3AD72-BD7B-0304-EC19-577ED94D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FF25C-30E0-CE68-193F-53E5CE90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7E351-81C0-0B19-F1AB-55FF0A64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8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62FC-DB33-F300-780A-BEF9963D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99A9-6C77-8FF0-B0CA-CE62F8F1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1A5DC-0B4C-E4C1-05AF-9504B658D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C8C11-237D-F35D-D7F0-4C59A9D7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1E1A2-540F-F85D-26C4-6A6F20AA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01D1F-6EAE-2E60-031F-F0AA0434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89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1E46-AE29-CAA6-F49D-A55911B6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2EF72-3E42-97B9-4BBD-9642968B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185A6-EA69-9DB1-E75A-64D6B5DF7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4E01F-7B9B-8EB2-A454-FDC3E294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7718F-4A85-6556-D8B3-61144BAF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3E6AC-AC3C-A711-C028-EAA8BB6C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0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602DD-3854-F012-F63D-C74511AA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E75AD-D4ED-CA01-F5DD-12DEA71DE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59F1E-B0F4-EB73-5190-2D03A7A28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68238-90B1-432F-A1F2-B45FD5D74B5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8D8B9-CA7A-8823-905C-C1EF32176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39B6-BE93-BDF0-D6B2-4B6946E0E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1AC03-6371-4345-A85C-777AB6DB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98072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0" y="55892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73C7138-31E1-EB96-F4DB-D9C430B96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08" y="5695680"/>
            <a:ext cx="4083708" cy="887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C3F88-0B9C-DA2F-5D20-8A27C6D85CC4}"/>
              </a:ext>
            </a:extLst>
          </p:cNvPr>
          <p:cNvSpPr txBox="1"/>
          <p:nvPr/>
        </p:nvSpPr>
        <p:spPr>
          <a:xfrm>
            <a:off x="363794" y="4197192"/>
            <a:ext cx="11828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742950"/>
            <a:r>
              <a:rPr lang="en-GB" sz="2600" b="1" kern="100">
                <a:solidFill>
                  <a:schemeClr val="bg1"/>
                </a:solidFill>
                <a:effectLst/>
                <a:latin typeface="Raleway" pitchFamily="2" charset="0"/>
                <a:ea typeface="Calibri" panose="020F0502020204030204" pitchFamily="34" charset="0"/>
                <a:cs typeface="Arial" panose="020B0604020202020204" pitchFamily="34" charset="0"/>
              </a:rPr>
              <a:t>Introducing the Family Learning Framework</a:t>
            </a:r>
            <a:endParaRPr lang="en-GB" sz="2600" b="1" kern="100">
              <a:latin typeface="Raleway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742950"/>
            <a:r>
              <a:rPr lang="en-GB" sz="2600" kern="100">
                <a:solidFill>
                  <a:schemeClr val="bg1"/>
                </a:solidFill>
                <a:latin typeface="Raleway" pitchFamily="2" charset="0"/>
                <a:ea typeface="Calibri" panose="020F0502020204030204" pitchFamily="34" charset="0"/>
                <a:cs typeface="Arial" panose="020B0604020202020204" pitchFamily="34" charset="0"/>
              </a:rPr>
              <a:t>Kay Smith, Head of Campaigns &amp; Policy, Learning and Work Institute </a:t>
            </a:r>
            <a:endParaRPr lang="en-GB" sz="2600" kern="1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5F550A-7952-244F-D1DC-D655181EA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75" y="1514247"/>
            <a:ext cx="8606465" cy="2433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53B8D-5C86-A3BF-F325-9A8CF1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35" y="386930"/>
            <a:ext cx="11275045" cy="1298448"/>
          </a:xfrm>
        </p:spPr>
        <p:txBody>
          <a:bodyPr anchor="b">
            <a:normAutofit/>
          </a:bodyPr>
          <a:lstStyle/>
          <a:p>
            <a:r>
              <a:rPr lang="en-GB" sz="4000">
                <a:latin typeface="Raleway" pitchFamily="2" charset="0"/>
              </a:rPr>
              <a:t>A framework built on previous work from L&amp;W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69A0E-B6F1-F26A-7080-8D20A796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867111"/>
            <a:ext cx="5150277" cy="294853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E3BAF56-ED34-4AC5-55C6-6D6B91296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60513"/>
              </p:ext>
            </p:extLst>
          </p:nvPr>
        </p:nvGraphicFramePr>
        <p:xfrm>
          <a:off x="1028228" y="2865086"/>
          <a:ext cx="4036534" cy="303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718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75AEC-F57B-5564-5108-9214216E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Messages and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E8E159-3AE3-B56C-D825-66AAA10D1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04069"/>
              </p:ext>
            </p:extLst>
          </p:nvPr>
        </p:nvGraphicFramePr>
        <p:xfrm>
          <a:off x="4905052" y="772852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62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DA4B6-22B6-183F-4901-B9DA6A72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Messages and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849FF3-0C1E-6D47-4549-EA77CDD34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8634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3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9CC49-E326-5612-BB42-BEE998B4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24" y="954737"/>
            <a:ext cx="10417951" cy="49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BCC2-9365-850D-CADB-07F2C3EAC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1088571"/>
            <a:ext cx="4036334" cy="47475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2800" b="1">
                <a:latin typeface="Raleway" pitchFamily="2" charset="0"/>
              </a:rPr>
              <a:t>How was it developed:</a:t>
            </a:r>
            <a:br>
              <a:rPr lang="en-GB" sz="1400" b="1">
                <a:latin typeface="Raleway" pitchFamily="2" charset="0"/>
              </a:rPr>
            </a:br>
            <a:br>
              <a:rPr lang="en-GB" sz="1400">
                <a:latin typeface="Raleway" pitchFamily="2" charset="0"/>
              </a:rPr>
            </a:br>
            <a:br>
              <a:rPr lang="en-GB" sz="1400">
                <a:latin typeface="Raleway" pitchFamily="2" charset="0"/>
              </a:rPr>
            </a:br>
            <a:br>
              <a:rPr lang="en-GB" sz="1400">
                <a:latin typeface="Raleway" pitchFamily="2" charset="0"/>
              </a:rPr>
            </a:br>
            <a:br>
              <a:rPr lang="en-GB" sz="2000">
                <a:latin typeface="Raleway" pitchFamily="2" charset="0"/>
              </a:rPr>
            </a:br>
            <a:br>
              <a:rPr lang="en-GB" sz="2000">
                <a:latin typeface="Raleway" pitchFamily="2" charset="0"/>
              </a:rPr>
            </a:br>
            <a:br>
              <a:rPr lang="en-GB" sz="1400">
                <a:latin typeface="Raleway" pitchFamily="2" charset="0"/>
              </a:rPr>
            </a:br>
            <a:br>
              <a:rPr lang="en-GB" sz="1400">
                <a:latin typeface="Raleway" pitchFamily="2" charset="0"/>
              </a:rPr>
            </a:br>
            <a:br>
              <a:rPr lang="en-GB" sz="1400">
                <a:latin typeface="Raleway" pitchFamily="2" charset="0"/>
              </a:rPr>
            </a:br>
            <a:br>
              <a:rPr lang="en-GB" sz="1400">
                <a:latin typeface="Raleway" pitchFamily="2" charset="0"/>
              </a:rPr>
            </a:br>
            <a:endParaRPr lang="en-GB" sz="1400">
              <a:latin typeface="Raleway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1D4CB-BA71-F1C7-781D-65178F03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31" y="618998"/>
            <a:ext cx="4507303" cy="5513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FD9F9-35DD-947E-4558-1C8E9770B026}"/>
              </a:ext>
            </a:extLst>
          </p:cNvPr>
          <p:cNvSpPr txBox="1"/>
          <p:nvPr/>
        </p:nvSpPr>
        <p:spPr>
          <a:xfrm>
            <a:off x="1113810" y="1838632"/>
            <a:ext cx="427426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Raleway"/>
              </a:rPr>
              <a:t>Co-produced with providers</a:t>
            </a:r>
            <a:br>
              <a:rPr lang="en-GB" sz="2200">
                <a:latin typeface="Raleway" pitchFamily="2" charset="0"/>
              </a:rPr>
            </a:br>
            <a:endParaRPr lang="en-GB" sz="220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Raleway"/>
              </a:rPr>
              <a:t>Evidence review of effective practice</a:t>
            </a:r>
            <a:br>
              <a:rPr lang="en-GB" sz="2200">
                <a:latin typeface="Raleway" pitchFamily="2" charset="0"/>
              </a:rPr>
            </a:br>
            <a:endParaRPr lang="en-GB" sz="220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Raleway"/>
              </a:rPr>
              <a:t>Interviews, focus groups and case studies to draw out impact and what works</a:t>
            </a:r>
            <a:br>
              <a:rPr lang="en-GB" sz="2200">
                <a:latin typeface="Raleway" pitchFamily="2" charset="0"/>
              </a:rPr>
            </a:br>
            <a:endParaRPr lang="en-GB" sz="220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Raleway"/>
              </a:rPr>
              <a:t>Drawing on evaluation of the family learning Citizen Curriculum pilot</a:t>
            </a:r>
          </a:p>
        </p:txBody>
      </p:sp>
    </p:spTree>
    <p:extLst>
      <p:ext uri="{BB962C8B-B14F-4D97-AF65-F5344CB8AC3E}">
        <p14:creationId xmlns:p14="http://schemas.microsoft.com/office/powerpoint/2010/main" val="114168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17FD6-0F67-53AB-9647-A6E4D46C5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97" y="186431"/>
            <a:ext cx="6119363" cy="63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7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2025D-6495-B63A-0AED-4F000178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Each element has: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007FCA-EEFA-C37E-3DC6-F251B89FD136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/>
          </a:p>
        </p:txBody>
      </p:sp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id="{053E33A5-DBA9-D4EB-895B-ABE251E88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02657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06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A7EF65-8283-B5F3-58D6-0EABC7EF75AE}"/>
              </a:ext>
            </a:extLst>
          </p:cNvPr>
          <p:cNvSpPr txBox="1"/>
          <p:nvPr/>
        </p:nvSpPr>
        <p:spPr>
          <a:xfrm>
            <a:off x="2099556" y="476635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cs typeface="Arial" pitchFamily="34" charset="0"/>
              </a:rPr>
              <a:t>www.learningandwork.wales</a:t>
            </a:r>
            <a:r>
              <a:rPr lang="en-GB" sz="2000">
                <a:solidFill>
                  <a:prstClr val="white"/>
                </a:solidFill>
                <a:latin typeface="Raleway" pitchFamily="2" charset="0"/>
                <a:cs typeface="Arial" pitchFamily="34" charset="0"/>
              </a:rPr>
              <a:t>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5F24D-CA22-D582-B681-2039B06D0D51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54419-B760-4CBA-2659-6BCCC455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50" y="2287121"/>
            <a:ext cx="8829978" cy="19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127354-1402-4f1d-ba7f-e03d5a775dfb" xsi:nil="true"/>
    <lcf76f155ced4ddcb4097134ff3c332f xmlns="4d17e478-008a-4402-85c5-ebf269caa205">
      <Terms xmlns="http://schemas.microsoft.com/office/infopath/2007/PartnerControls"/>
    </lcf76f155ced4ddcb4097134ff3c332f>
    <n64937230ee64525b7a5f9fa9f9166d9 xmlns="4d17e478-008a-4402-85c5-ebf269caa205">
      <Terms xmlns="http://schemas.microsoft.com/office/infopath/2007/PartnerControls"/>
    </n64937230ee64525b7a5f9fa9f9166d9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FC3E63E4D8F4385B81D516F46FF7B" ma:contentTypeVersion="20" ma:contentTypeDescription="Create a new document." ma:contentTypeScope="" ma:versionID="6dfc863fcb2d8fb2da60e4ace4213638">
  <xsd:schema xmlns:xsd="http://www.w3.org/2001/XMLSchema" xmlns:xs="http://www.w3.org/2001/XMLSchema" xmlns:p="http://schemas.microsoft.com/office/2006/metadata/properties" xmlns:ns2="d4127354-1402-4f1d-ba7f-e03d5a775dfb" xmlns:ns3="4d17e478-008a-4402-85c5-ebf269caa205" targetNamespace="http://schemas.microsoft.com/office/2006/metadata/properties" ma:root="true" ma:fieldsID="23f60126105b277972e7f1cf506916a4" ns2:_="" ns3:_="">
    <xsd:import namespace="d4127354-1402-4f1d-ba7f-e03d5a775dfb"/>
    <xsd:import namespace="4d17e478-008a-4402-85c5-ebf269caa2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n64937230ee64525b7a5f9fa9f9166d9" minOccurs="0"/>
                <xsd:element ref="ns2:TaxCatchAll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description="" ma:hidden="true" ma:list="{d8a02af6-4560-4867-8c94-3f6e6a211659}" ma:internalName="TaxCatchAll" ma:showField="CatchAllData" ma:web="d4127354-1402-4f1d-ba7f-e03d5a775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7e478-008a-4402-85c5-ebf269caa2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64937230ee64525b7a5f9fa9f9166d9" ma:index="13" nillable="true" ma:taxonomy="true" ma:internalName="n64937230ee64525b7a5f9fa9f9166d9" ma:taxonomyFieldName="Project_x0020_Code" ma:displayName="Project Code" ma:default="" ma:fieldId="{76493723-0ee6-4525-b7a5-f9fa9f9166d9}" ma:sspId="842bce91-9457-43a8-9e1d-1612484c2ab9" ma:termSetId="228f0c69-32b8-40de-b53a-137d3de446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42bce91-9457-43a8-9e1d-1612484c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55CE20-42FE-4F5A-B456-E34602461C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32D60-0515-4833-9485-0152D5CF641E}">
  <ds:schemaRefs>
    <ds:schemaRef ds:uri="4d17e478-008a-4402-85c5-ebf269caa205"/>
    <ds:schemaRef ds:uri="d4127354-1402-4f1d-ba7f-e03d5a775df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5BC49D-0740-4487-99E5-5A2BBCD7B653}">
  <ds:schemaRefs>
    <ds:schemaRef ds:uri="4d17e478-008a-4402-85c5-ebf269caa205"/>
    <ds:schemaRef ds:uri="d4127354-1402-4f1d-ba7f-e03d5a775d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 framework built on previous work from L&amp;W</vt:lpstr>
      <vt:lpstr>Messages and Recommendations</vt:lpstr>
      <vt:lpstr>Messages and Recommendations</vt:lpstr>
      <vt:lpstr>PowerPoint Presentation</vt:lpstr>
      <vt:lpstr>How was it developed:          </vt:lpstr>
      <vt:lpstr>PowerPoint Presentation</vt:lpstr>
      <vt:lpstr>Each element has: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Kay Smith</dc:creator>
  <cp:revision>1</cp:revision>
  <dcterms:created xsi:type="dcterms:W3CDTF">2025-07-01T14:59:42Z</dcterms:created>
  <dcterms:modified xsi:type="dcterms:W3CDTF">2025-07-02T11:48:03Z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0x010100513FC3E63E4D8F4385B81D516F46FF7B</vt:lpwstr>
  </property>
  <property fmtid="{D5CDD505-2E9C-101B-9397-08002B2CF9AE}" pid="3" name="MediaServiceImageTags">
    <vt:lpwstr/>
  </property>
  <property fmtid="{D5CDD505-2E9C-101B-9397-08002B2CF9AE}" pid="4" name="Project_x0020_Code">
    <vt:lpwstr/>
  </property>
  <property fmtid="{D5CDD505-2E9C-101B-9397-08002B2CF9AE}" pid="5" name="Project Code">
    <vt:lpwstr/>
  </property>
</Properties>
</file>